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701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Act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24383" y="282918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1393629" y="104731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796074" y="54609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/>
            <a:t>Plan</a:t>
          </a:r>
          <a:endParaRPr lang="pt-BR" sz="4000" b="1" kern="1200" dirty="0"/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bg1"/>
              </a:solidFill>
            </a:rPr>
            <a:t>Do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Act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624D4-687E-4A92-9269-FF734140EF92}" type="datetimeFigureOut">
              <a:rPr lang="pt-BR" smtClean="0"/>
              <a:t>30/05/2022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3A81-CBF1-4BE7-82EE-4A5FC26F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403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Ásbel - SOUL Propaganda</dc:creator>
  <cp:lastModifiedBy>Maria Tereza Wichocki Monteiro</cp:lastModifiedBy>
  <cp:revision>244</cp:revision>
  <cp:lastPrinted>2019-03-15T20:51:06Z</cp:lastPrinted>
  <dcterms:created xsi:type="dcterms:W3CDTF">2019-03-15T20:18:20Z</dcterms:created>
  <dcterms:modified xsi:type="dcterms:W3CDTF">2022-05-30T14:22:57Z</dcterms:modified>
</cp:coreProperties>
</file>