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2C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/>
    <p:restoredTop sz="71291" autoAdjust="0"/>
  </p:normalViewPr>
  <p:slideViewPr>
    <p:cSldViewPr snapToGrid="0" snapToObjects="1">
      <p:cViewPr varScale="1">
        <p:scale>
          <a:sx n="69" d="100"/>
          <a:sy n="69" d="100"/>
        </p:scale>
        <p:origin x="134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5104</TotalTime>
  <Words>590</Words>
  <Application>Microsoft Office PowerPoint</Application>
  <PresentationFormat>Widescreen</PresentationFormat>
  <Paragraphs>59</Paragraphs>
  <Slides>13</Slides>
  <Notes>12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Ásbel - SOUL Propaganda</dc:creator>
  <cp:lastModifiedBy>Maria Tereza Wichocki Monteiro</cp:lastModifiedBy>
  <cp:revision>216</cp:revision>
  <cp:lastPrinted>2019-03-15T20:51:06Z</cp:lastPrinted>
  <dcterms:created xsi:type="dcterms:W3CDTF">2019-03-15T20:18:20Z</dcterms:created>
  <dcterms:modified xsi:type="dcterms:W3CDTF">2021-10-18T19:05:11Z</dcterms:modified>
</cp:coreProperties>
</file>