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2C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/>
    <p:restoredTop sz="92445" autoAdjust="0"/>
  </p:normalViewPr>
  <p:slideViewPr>
    <p:cSldViewPr snapToGrid="0" snapToObjects="1">
      <p:cViewPr varScale="1">
        <p:scale>
          <a:sx n="90" d="100"/>
          <a:sy n="90" d="100"/>
        </p:scale>
        <p:origin x="54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D91C1F-CF4D-436E-86B1-20A69E1B68FB}">
      <dsp:nvSpPr>
        <dsp:cNvPr id="0" name=""/>
        <dsp:cNvSpPr/>
      </dsp:nvSpPr>
      <dsp:spPr>
        <a:xfrm>
          <a:off x="1075847" y="2149077"/>
          <a:ext cx="2015641" cy="1344433"/>
        </a:xfrm>
        <a:prstGeom prst="rect">
          <a:avLst/>
        </a:prstGeom>
        <a:solidFill>
          <a:srgbClr val="232C79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solidFill>
                <a:schemeClr val="bg1"/>
              </a:solidFill>
            </a:rPr>
            <a:t>Objetivos</a:t>
          </a:r>
          <a:endParaRPr lang="pt-BR" sz="2000" b="1" kern="1200" dirty="0">
            <a:solidFill>
              <a:schemeClr val="bg1"/>
            </a:solidFill>
          </a:endParaRPr>
        </a:p>
      </dsp:txBody>
      <dsp:txXfrm>
        <a:off x="1398349" y="2149077"/>
        <a:ext cx="1693139" cy="1344433"/>
      </dsp:txXfrm>
    </dsp:sp>
    <dsp:sp modelId="{E3A511AC-472B-4FCB-8ED3-E39D06A9EE32}">
      <dsp:nvSpPr>
        <dsp:cNvPr id="0" name=""/>
        <dsp:cNvSpPr/>
      </dsp:nvSpPr>
      <dsp:spPr>
        <a:xfrm>
          <a:off x="1075847" y="3493510"/>
          <a:ext cx="2015641" cy="13444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Indicadores</a:t>
          </a:r>
          <a:endParaRPr lang="pt-BR" sz="2000" kern="1200" dirty="0"/>
        </a:p>
      </dsp:txBody>
      <dsp:txXfrm>
        <a:off x="1398349" y="3493510"/>
        <a:ext cx="1693139" cy="1344433"/>
      </dsp:txXfrm>
    </dsp:sp>
    <dsp:sp modelId="{17F2307D-6DF0-4722-B20F-A22F501A2693}">
      <dsp:nvSpPr>
        <dsp:cNvPr id="0" name=""/>
        <dsp:cNvSpPr/>
      </dsp:nvSpPr>
      <dsp:spPr>
        <a:xfrm>
          <a:off x="838" y="1611572"/>
          <a:ext cx="1343761" cy="13437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Programa</a:t>
          </a:r>
          <a:endParaRPr lang="pt-BR" sz="1800" b="1" kern="1200" dirty="0"/>
        </a:p>
      </dsp:txBody>
      <dsp:txXfrm>
        <a:off x="197627" y="1808361"/>
        <a:ext cx="950183" cy="950183"/>
      </dsp:txXfrm>
    </dsp:sp>
    <dsp:sp modelId="{7AF6798B-DD4A-4774-B13C-B6A8B7CE4AA1}">
      <dsp:nvSpPr>
        <dsp:cNvPr id="0" name=""/>
        <dsp:cNvSpPr/>
      </dsp:nvSpPr>
      <dsp:spPr>
        <a:xfrm>
          <a:off x="4435250" y="2149077"/>
          <a:ext cx="2015641" cy="1344433"/>
        </a:xfrm>
        <a:prstGeom prst="rect">
          <a:avLst/>
        </a:prstGeom>
        <a:solidFill>
          <a:srgbClr val="232C79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solidFill>
                <a:schemeClr val="bg1"/>
              </a:solidFill>
            </a:rPr>
            <a:t>Produtos</a:t>
          </a:r>
          <a:endParaRPr lang="pt-BR" sz="2000" b="1" kern="1200" dirty="0">
            <a:solidFill>
              <a:schemeClr val="bg1"/>
            </a:solidFill>
          </a:endParaRPr>
        </a:p>
      </dsp:txBody>
      <dsp:txXfrm>
        <a:off x="4757752" y="2149077"/>
        <a:ext cx="1693139" cy="1344433"/>
      </dsp:txXfrm>
    </dsp:sp>
    <dsp:sp modelId="{14E14057-C6B9-4111-8352-405B725F2FE8}">
      <dsp:nvSpPr>
        <dsp:cNvPr id="0" name=""/>
        <dsp:cNvSpPr/>
      </dsp:nvSpPr>
      <dsp:spPr>
        <a:xfrm>
          <a:off x="4435250" y="3493510"/>
          <a:ext cx="2015641" cy="13444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Metas físicas</a:t>
          </a:r>
          <a:endParaRPr lang="pt-BR" sz="2000" kern="1200" dirty="0"/>
        </a:p>
      </dsp:txBody>
      <dsp:txXfrm>
        <a:off x="4757752" y="3493510"/>
        <a:ext cx="1693139" cy="1344433"/>
      </dsp:txXfrm>
    </dsp:sp>
    <dsp:sp modelId="{CD8EB672-7A62-4DEB-9C1A-766A785A9CFD}">
      <dsp:nvSpPr>
        <dsp:cNvPr id="0" name=""/>
        <dsp:cNvSpPr/>
      </dsp:nvSpPr>
      <dsp:spPr>
        <a:xfrm>
          <a:off x="3360241" y="1611572"/>
          <a:ext cx="1343761" cy="13437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Ações</a:t>
          </a:r>
          <a:endParaRPr lang="pt-BR" sz="1800" b="1" kern="1200" dirty="0"/>
        </a:p>
      </dsp:txBody>
      <dsp:txXfrm>
        <a:off x="3557030" y="1808361"/>
        <a:ext cx="950183" cy="950183"/>
      </dsp:txXfrm>
    </dsp:sp>
    <dsp:sp modelId="{03B6389E-4415-4A82-98FF-63E788D6928D}">
      <dsp:nvSpPr>
        <dsp:cNvPr id="0" name=""/>
        <dsp:cNvSpPr/>
      </dsp:nvSpPr>
      <dsp:spPr>
        <a:xfrm>
          <a:off x="7794652" y="2149077"/>
          <a:ext cx="2015641" cy="1344433"/>
        </a:xfrm>
        <a:prstGeom prst="rect">
          <a:avLst/>
        </a:prstGeom>
        <a:solidFill>
          <a:srgbClr val="232C79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solidFill>
                <a:schemeClr val="bg1"/>
              </a:solidFill>
            </a:rPr>
            <a:t>Itens de despesa</a:t>
          </a:r>
          <a:endParaRPr lang="pt-BR" sz="2000" b="1" kern="1200" dirty="0">
            <a:solidFill>
              <a:schemeClr val="bg1"/>
            </a:solidFill>
          </a:endParaRPr>
        </a:p>
      </dsp:txBody>
      <dsp:txXfrm>
        <a:off x="8117155" y="2149077"/>
        <a:ext cx="1693139" cy="1344433"/>
      </dsp:txXfrm>
    </dsp:sp>
    <dsp:sp modelId="{C78DB149-140A-4CF2-8063-EE0DDCF6CA94}">
      <dsp:nvSpPr>
        <dsp:cNvPr id="0" name=""/>
        <dsp:cNvSpPr/>
      </dsp:nvSpPr>
      <dsp:spPr>
        <a:xfrm>
          <a:off x="7794652" y="3493510"/>
          <a:ext cx="2015641" cy="13444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Metas orçamentárias</a:t>
          </a:r>
          <a:endParaRPr lang="pt-BR" sz="2000" kern="1200" dirty="0"/>
        </a:p>
      </dsp:txBody>
      <dsp:txXfrm>
        <a:off x="8117155" y="3493510"/>
        <a:ext cx="1693139" cy="1344433"/>
      </dsp:txXfrm>
    </dsp:sp>
    <dsp:sp modelId="{EE13CEED-D958-4F98-9D31-D8910D5FE4FF}">
      <dsp:nvSpPr>
        <dsp:cNvPr id="0" name=""/>
        <dsp:cNvSpPr/>
      </dsp:nvSpPr>
      <dsp:spPr>
        <a:xfrm>
          <a:off x="6719644" y="1611572"/>
          <a:ext cx="1343761" cy="13437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Memória de cálculo</a:t>
          </a:r>
          <a:endParaRPr lang="pt-BR" sz="1800" b="1" kern="1200" dirty="0"/>
        </a:p>
      </dsp:txBody>
      <dsp:txXfrm>
        <a:off x="6916433" y="1808361"/>
        <a:ext cx="950183" cy="95018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D91C1F-CF4D-436E-86B1-20A69E1B68FB}">
      <dsp:nvSpPr>
        <dsp:cNvPr id="0" name=""/>
        <dsp:cNvSpPr/>
      </dsp:nvSpPr>
      <dsp:spPr>
        <a:xfrm>
          <a:off x="1075847" y="2149077"/>
          <a:ext cx="2015641" cy="1344433"/>
        </a:xfrm>
        <a:prstGeom prst="rect">
          <a:avLst/>
        </a:prstGeom>
        <a:solidFill>
          <a:srgbClr val="232C79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solidFill>
                <a:schemeClr val="bg1"/>
              </a:solidFill>
            </a:rPr>
            <a:t>Objetivos</a:t>
          </a:r>
          <a:endParaRPr lang="pt-BR" sz="2000" b="1" kern="1200" dirty="0">
            <a:solidFill>
              <a:schemeClr val="bg1"/>
            </a:solidFill>
          </a:endParaRPr>
        </a:p>
      </dsp:txBody>
      <dsp:txXfrm>
        <a:off x="1398349" y="2149077"/>
        <a:ext cx="1693139" cy="1344433"/>
      </dsp:txXfrm>
    </dsp:sp>
    <dsp:sp modelId="{E3A511AC-472B-4FCB-8ED3-E39D06A9EE32}">
      <dsp:nvSpPr>
        <dsp:cNvPr id="0" name=""/>
        <dsp:cNvSpPr/>
      </dsp:nvSpPr>
      <dsp:spPr>
        <a:xfrm>
          <a:off x="1075847" y="3493510"/>
          <a:ext cx="2015641" cy="13444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Indicadores</a:t>
          </a:r>
          <a:endParaRPr lang="pt-BR" sz="2000" kern="1200" dirty="0"/>
        </a:p>
      </dsp:txBody>
      <dsp:txXfrm>
        <a:off x="1398349" y="3493510"/>
        <a:ext cx="1693139" cy="1344433"/>
      </dsp:txXfrm>
    </dsp:sp>
    <dsp:sp modelId="{17F2307D-6DF0-4722-B20F-A22F501A2693}">
      <dsp:nvSpPr>
        <dsp:cNvPr id="0" name=""/>
        <dsp:cNvSpPr/>
      </dsp:nvSpPr>
      <dsp:spPr>
        <a:xfrm>
          <a:off x="838" y="1611572"/>
          <a:ext cx="1343761" cy="13437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Programa</a:t>
          </a:r>
          <a:endParaRPr lang="pt-BR" sz="1800" b="1" kern="1200" dirty="0"/>
        </a:p>
      </dsp:txBody>
      <dsp:txXfrm>
        <a:off x="197627" y="1808361"/>
        <a:ext cx="950183" cy="950183"/>
      </dsp:txXfrm>
    </dsp:sp>
    <dsp:sp modelId="{7AF6798B-DD4A-4774-B13C-B6A8B7CE4AA1}">
      <dsp:nvSpPr>
        <dsp:cNvPr id="0" name=""/>
        <dsp:cNvSpPr/>
      </dsp:nvSpPr>
      <dsp:spPr>
        <a:xfrm>
          <a:off x="4435250" y="2149077"/>
          <a:ext cx="2015641" cy="1344433"/>
        </a:xfrm>
        <a:prstGeom prst="rect">
          <a:avLst/>
        </a:prstGeom>
        <a:solidFill>
          <a:srgbClr val="232C79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solidFill>
                <a:schemeClr val="bg1"/>
              </a:solidFill>
            </a:rPr>
            <a:t>Produtos</a:t>
          </a:r>
          <a:endParaRPr lang="pt-BR" sz="2000" b="1" kern="1200" dirty="0">
            <a:solidFill>
              <a:schemeClr val="bg1"/>
            </a:solidFill>
          </a:endParaRPr>
        </a:p>
      </dsp:txBody>
      <dsp:txXfrm>
        <a:off x="4757752" y="2149077"/>
        <a:ext cx="1693139" cy="1344433"/>
      </dsp:txXfrm>
    </dsp:sp>
    <dsp:sp modelId="{14E14057-C6B9-4111-8352-405B725F2FE8}">
      <dsp:nvSpPr>
        <dsp:cNvPr id="0" name=""/>
        <dsp:cNvSpPr/>
      </dsp:nvSpPr>
      <dsp:spPr>
        <a:xfrm>
          <a:off x="4435250" y="3493510"/>
          <a:ext cx="2015641" cy="13444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Metas físicas</a:t>
          </a:r>
          <a:endParaRPr lang="pt-BR" sz="2000" kern="1200" dirty="0"/>
        </a:p>
      </dsp:txBody>
      <dsp:txXfrm>
        <a:off x="4757752" y="3493510"/>
        <a:ext cx="1693139" cy="1344433"/>
      </dsp:txXfrm>
    </dsp:sp>
    <dsp:sp modelId="{CD8EB672-7A62-4DEB-9C1A-766A785A9CFD}">
      <dsp:nvSpPr>
        <dsp:cNvPr id="0" name=""/>
        <dsp:cNvSpPr/>
      </dsp:nvSpPr>
      <dsp:spPr>
        <a:xfrm>
          <a:off x="3360241" y="1611572"/>
          <a:ext cx="1343761" cy="13437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Ações</a:t>
          </a:r>
          <a:endParaRPr lang="pt-BR" sz="1800" b="1" kern="1200" dirty="0"/>
        </a:p>
      </dsp:txBody>
      <dsp:txXfrm>
        <a:off x="3557030" y="1808361"/>
        <a:ext cx="950183" cy="950183"/>
      </dsp:txXfrm>
    </dsp:sp>
    <dsp:sp modelId="{03B6389E-4415-4A82-98FF-63E788D6928D}">
      <dsp:nvSpPr>
        <dsp:cNvPr id="0" name=""/>
        <dsp:cNvSpPr/>
      </dsp:nvSpPr>
      <dsp:spPr>
        <a:xfrm>
          <a:off x="7794652" y="2149077"/>
          <a:ext cx="2015641" cy="1344433"/>
        </a:xfrm>
        <a:prstGeom prst="rect">
          <a:avLst/>
        </a:prstGeom>
        <a:solidFill>
          <a:srgbClr val="232C79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solidFill>
                <a:schemeClr val="bg1"/>
              </a:solidFill>
            </a:rPr>
            <a:t>Itens de despesa</a:t>
          </a:r>
          <a:endParaRPr lang="pt-BR" sz="2000" b="1" kern="1200" dirty="0">
            <a:solidFill>
              <a:schemeClr val="bg1"/>
            </a:solidFill>
          </a:endParaRPr>
        </a:p>
      </dsp:txBody>
      <dsp:txXfrm>
        <a:off x="8117155" y="2149077"/>
        <a:ext cx="1693139" cy="1344433"/>
      </dsp:txXfrm>
    </dsp:sp>
    <dsp:sp modelId="{C78DB149-140A-4CF2-8063-EE0DDCF6CA94}">
      <dsp:nvSpPr>
        <dsp:cNvPr id="0" name=""/>
        <dsp:cNvSpPr/>
      </dsp:nvSpPr>
      <dsp:spPr>
        <a:xfrm>
          <a:off x="7794652" y="3493510"/>
          <a:ext cx="2015641" cy="13444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Metas orçamentárias</a:t>
          </a:r>
          <a:endParaRPr lang="pt-BR" sz="2000" kern="1200" dirty="0"/>
        </a:p>
      </dsp:txBody>
      <dsp:txXfrm>
        <a:off x="8117155" y="3493510"/>
        <a:ext cx="1693139" cy="1344433"/>
      </dsp:txXfrm>
    </dsp:sp>
    <dsp:sp modelId="{EE13CEED-D958-4F98-9D31-D8910D5FE4FF}">
      <dsp:nvSpPr>
        <dsp:cNvPr id="0" name=""/>
        <dsp:cNvSpPr/>
      </dsp:nvSpPr>
      <dsp:spPr>
        <a:xfrm>
          <a:off x="6719644" y="1611572"/>
          <a:ext cx="1343761" cy="13437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Memória de cálculo</a:t>
          </a:r>
          <a:endParaRPr lang="pt-BR" sz="1800" b="1" kern="1200" dirty="0"/>
        </a:p>
      </dsp:txBody>
      <dsp:txXfrm>
        <a:off x="6916433" y="1808361"/>
        <a:ext cx="950183" cy="95018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D91C1F-CF4D-436E-86B1-20A69E1B68FB}">
      <dsp:nvSpPr>
        <dsp:cNvPr id="0" name=""/>
        <dsp:cNvSpPr/>
      </dsp:nvSpPr>
      <dsp:spPr>
        <a:xfrm>
          <a:off x="1075847" y="2149077"/>
          <a:ext cx="2015641" cy="1344433"/>
        </a:xfrm>
        <a:prstGeom prst="rect">
          <a:avLst/>
        </a:prstGeom>
        <a:solidFill>
          <a:srgbClr val="232C79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solidFill>
                <a:schemeClr val="bg1"/>
              </a:solidFill>
            </a:rPr>
            <a:t>Objetivos</a:t>
          </a:r>
          <a:endParaRPr lang="pt-BR" sz="2000" b="1" kern="1200" dirty="0">
            <a:solidFill>
              <a:schemeClr val="bg1"/>
            </a:solidFill>
          </a:endParaRPr>
        </a:p>
      </dsp:txBody>
      <dsp:txXfrm>
        <a:off x="1398349" y="2149077"/>
        <a:ext cx="1693139" cy="1344433"/>
      </dsp:txXfrm>
    </dsp:sp>
    <dsp:sp modelId="{E3A511AC-472B-4FCB-8ED3-E39D06A9EE32}">
      <dsp:nvSpPr>
        <dsp:cNvPr id="0" name=""/>
        <dsp:cNvSpPr/>
      </dsp:nvSpPr>
      <dsp:spPr>
        <a:xfrm>
          <a:off x="1075847" y="3493510"/>
          <a:ext cx="2015641" cy="13444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Indicadores</a:t>
          </a:r>
          <a:endParaRPr lang="pt-BR" sz="2000" kern="1200" dirty="0"/>
        </a:p>
      </dsp:txBody>
      <dsp:txXfrm>
        <a:off x="1398349" y="3493510"/>
        <a:ext cx="1693139" cy="1344433"/>
      </dsp:txXfrm>
    </dsp:sp>
    <dsp:sp modelId="{17F2307D-6DF0-4722-B20F-A22F501A2693}">
      <dsp:nvSpPr>
        <dsp:cNvPr id="0" name=""/>
        <dsp:cNvSpPr/>
      </dsp:nvSpPr>
      <dsp:spPr>
        <a:xfrm>
          <a:off x="838" y="1611572"/>
          <a:ext cx="1343761" cy="13437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Programa</a:t>
          </a:r>
          <a:endParaRPr lang="pt-BR" sz="1800" b="1" kern="1200" dirty="0"/>
        </a:p>
      </dsp:txBody>
      <dsp:txXfrm>
        <a:off x="197627" y="1808361"/>
        <a:ext cx="950183" cy="950183"/>
      </dsp:txXfrm>
    </dsp:sp>
    <dsp:sp modelId="{7AF6798B-DD4A-4774-B13C-B6A8B7CE4AA1}">
      <dsp:nvSpPr>
        <dsp:cNvPr id="0" name=""/>
        <dsp:cNvSpPr/>
      </dsp:nvSpPr>
      <dsp:spPr>
        <a:xfrm>
          <a:off x="4435250" y="2149077"/>
          <a:ext cx="2015641" cy="1344433"/>
        </a:xfrm>
        <a:prstGeom prst="rect">
          <a:avLst/>
        </a:prstGeom>
        <a:solidFill>
          <a:srgbClr val="232C79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solidFill>
                <a:schemeClr val="bg1"/>
              </a:solidFill>
            </a:rPr>
            <a:t>Produtos</a:t>
          </a:r>
          <a:endParaRPr lang="pt-BR" sz="2000" b="1" kern="1200" dirty="0">
            <a:solidFill>
              <a:schemeClr val="bg1"/>
            </a:solidFill>
          </a:endParaRPr>
        </a:p>
      </dsp:txBody>
      <dsp:txXfrm>
        <a:off x="4757752" y="2149077"/>
        <a:ext cx="1693139" cy="1344433"/>
      </dsp:txXfrm>
    </dsp:sp>
    <dsp:sp modelId="{14E14057-C6B9-4111-8352-405B725F2FE8}">
      <dsp:nvSpPr>
        <dsp:cNvPr id="0" name=""/>
        <dsp:cNvSpPr/>
      </dsp:nvSpPr>
      <dsp:spPr>
        <a:xfrm>
          <a:off x="4435250" y="3493510"/>
          <a:ext cx="2015641" cy="13444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Metas físicas</a:t>
          </a:r>
          <a:endParaRPr lang="pt-BR" sz="2000" kern="1200" dirty="0"/>
        </a:p>
      </dsp:txBody>
      <dsp:txXfrm>
        <a:off x="4757752" y="3493510"/>
        <a:ext cx="1693139" cy="1344433"/>
      </dsp:txXfrm>
    </dsp:sp>
    <dsp:sp modelId="{CD8EB672-7A62-4DEB-9C1A-766A785A9CFD}">
      <dsp:nvSpPr>
        <dsp:cNvPr id="0" name=""/>
        <dsp:cNvSpPr/>
      </dsp:nvSpPr>
      <dsp:spPr>
        <a:xfrm>
          <a:off x="3360241" y="1611572"/>
          <a:ext cx="1343761" cy="13437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Ações</a:t>
          </a:r>
          <a:endParaRPr lang="pt-BR" sz="1800" b="1" kern="1200" dirty="0"/>
        </a:p>
      </dsp:txBody>
      <dsp:txXfrm>
        <a:off x="3557030" y="1808361"/>
        <a:ext cx="950183" cy="950183"/>
      </dsp:txXfrm>
    </dsp:sp>
    <dsp:sp modelId="{03B6389E-4415-4A82-98FF-63E788D6928D}">
      <dsp:nvSpPr>
        <dsp:cNvPr id="0" name=""/>
        <dsp:cNvSpPr/>
      </dsp:nvSpPr>
      <dsp:spPr>
        <a:xfrm>
          <a:off x="7794652" y="2149077"/>
          <a:ext cx="2015641" cy="1344433"/>
        </a:xfrm>
        <a:prstGeom prst="rect">
          <a:avLst/>
        </a:prstGeom>
        <a:solidFill>
          <a:srgbClr val="232C79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solidFill>
                <a:schemeClr val="bg1"/>
              </a:solidFill>
            </a:rPr>
            <a:t>Itens de despesa</a:t>
          </a:r>
          <a:endParaRPr lang="pt-BR" sz="2000" b="1" kern="1200" dirty="0">
            <a:solidFill>
              <a:schemeClr val="bg1"/>
            </a:solidFill>
          </a:endParaRPr>
        </a:p>
      </dsp:txBody>
      <dsp:txXfrm>
        <a:off x="8117155" y="2149077"/>
        <a:ext cx="1693139" cy="1344433"/>
      </dsp:txXfrm>
    </dsp:sp>
    <dsp:sp modelId="{C78DB149-140A-4CF2-8063-EE0DDCF6CA94}">
      <dsp:nvSpPr>
        <dsp:cNvPr id="0" name=""/>
        <dsp:cNvSpPr/>
      </dsp:nvSpPr>
      <dsp:spPr>
        <a:xfrm>
          <a:off x="7794652" y="3493510"/>
          <a:ext cx="2015641" cy="13444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Metas orçamentárias</a:t>
          </a:r>
          <a:endParaRPr lang="pt-BR" sz="2000" kern="1200" dirty="0"/>
        </a:p>
      </dsp:txBody>
      <dsp:txXfrm>
        <a:off x="8117155" y="3493510"/>
        <a:ext cx="1693139" cy="1344433"/>
      </dsp:txXfrm>
    </dsp:sp>
    <dsp:sp modelId="{EE13CEED-D958-4F98-9D31-D8910D5FE4FF}">
      <dsp:nvSpPr>
        <dsp:cNvPr id="0" name=""/>
        <dsp:cNvSpPr/>
      </dsp:nvSpPr>
      <dsp:spPr>
        <a:xfrm>
          <a:off x="6719644" y="1611572"/>
          <a:ext cx="1343761" cy="13437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Memória de cálculo</a:t>
          </a:r>
          <a:endParaRPr lang="pt-BR" sz="1800" b="1" kern="1200" dirty="0"/>
        </a:p>
      </dsp:txBody>
      <dsp:txXfrm>
        <a:off x="6916433" y="1808361"/>
        <a:ext cx="950183" cy="95018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D91C1F-CF4D-436E-86B1-20A69E1B68FB}">
      <dsp:nvSpPr>
        <dsp:cNvPr id="0" name=""/>
        <dsp:cNvSpPr/>
      </dsp:nvSpPr>
      <dsp:spPr>
        <a:xfrm>
          <a:off x="1075847" y="2149077"/>
          <a:ext cx="2015641" cy="1344433"/>
        </a:xfrm>
        <a:prstGeom prst="rect">
          <a:avLst/>
        </a:prstGeom>
        <a:solidFill>
          <a:srgbClr val="232C79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solidFill>
                <a:schemeClr val="bg1"/>
              </a:solidFill>
            </a:rPr>
            <a:t>Objetivos</a:t>
          </a:r>
          <a:endParaRPr lang="pt-BR" sz="2000" b="1" kern="1200" dirty="0">
            <a:solidFill>
              <a:schemeClr val="bg1"/>
            </a:solidFill>
          </a:endParaRPr>
        </a:p>
      </dsp:txBody>
      <dsp:txXfrm>
        <a:off x="1398349" y="2149077"/>
        <a:ext cx="1693139" cy="1344433"/>
      </dsp:txXfrm>
    </dsp:sp>
    <dsp:sp modelId="{E3A511AC-472B-4FCB-8ED3-E39D06A9EE32}">
      <dsp:nvSpPr>
        <dsp:cNvPr id="0" name=""/>
        <dsp:cNvSpPr/>
      </dsp:nvSpPr>
      <dsp:spPr>
        <a:xfrm>
          <a:off x="1075847" y="3493510"/>
          <a:ext cx="2015641" cy="13444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Indicadores</a:t>
          </a:r>
          <a:endParaRPr lang="pt-BR" sz="2000" kern="1200" dirty="0"/>
        </a:p>
      </dsp:txBody>
      <dsp:txXfrm>
        <a:off x="1398349" y="3493510"/>
        <a:ext cx="1693139" cy="1344433"/>
      </dsp:txXfrm>
    </dsp:sp>
    <dsp:sp modelId="{17F2307D-6DF0-4722-B20F-A22F501A2693}">
      <dsp:nvSpPr>
        <dsp:cNvPr id="0" name=""/>
        <dsp:cNvSpPr/>
      </dsp:nvSpPr>
      <dsp:spPr>
        <a:xfrm>
          <a:off x="838" y="1611572"/>
          <a:ext cx="1343761" cy="13437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Programa</a:t>
          </a:r>
          <a:endParaRPr lang="pt-BR" sz="1800" b="1" kern="1200" dirty="0"/>
        </a:p>
      </dsp:txBody>
      <dsp:txXfrm>
        <a:off x="197627" y="1808361"/>
        <a:ext cx="950183" cy="950183"/>
      </dsp:txXfrm>
    </dsp:sp>
    <dsp:sp modelId="{7AF6798B-DD4A-4774-B13C-B6A8B7CE4AA1}">
      <dsp:nvSpPr>
        <dsp:cNvPr id="0" name=""/>
        <dsp:cNvSpPr/>
      </dsp:nvSpPr>
      <dsp:spPr>
        <a:xfrm>
          <a:off x="4435250" y="2149077"/>
          <a:ext cx="2015641" cy="1344433"/>
        </a:xfrm>
        <a:prstGeom prst="rect">
          <a:avLst/>
        </a:prstGeom>
        <a:solidFill>
          <a:srgbClr val="232C79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solidFill>
                <a:schemeClr val="bg1"/>
              </a:solidFill>
            </a:rPr>
            <a:t>Produtos</a:t>
          </a:r>
          <a:endParaRPr lang="pt-BR" sz="2000" b="1" kern="1200" dirty="0">
            <a:solidFill>
              <a:schemeClr val="bg1"/>
            </a:solidFill>
          </a:endParaRPr>
        </a:p>
      </dsp:txBody>
      <dsp:txXfrm>
        <a:off x="4757752" y="2149077"/>
        <a:ext cx="1693139" cy="1344433"/>
      </dsp:txXfrm>
    </dsp:sp>
    <dsp:sp modelId="{14E14057-C6B9-4111-8352-405B725F2FE8}">
      <dsp:nvSpPr>
        <dsp:cNvPr id="0" name=""/>
        <dsp:cNvSpPr/>
      </dsp:nvSpPr>
      <dsp:spPr>
        <a:xfrm>
          <a:off x="4435250" y="3493510"/>
          <a:ext cx="2015641" cy="13444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Metas físicas</a:t>
          </a:r>
          <a:endParaRPr lang="pt-BR" sz="2000" kern="1200" dirty="0"/>
        </a:p>
      </dsp:txBody>
      <dsp:txXfrm>
        <a:off x="4757752" y="3493510"/>
        <a:ext cx="1693139" cy="1344433"/>
      </dsp:txXfrm>
    </dsp:sp>
    <dsp:sp modelId="{CD8EB672-7A62-4DEB-9C1A-766A785A9CFD}">
      <dsp:nvSpPr>
        <dsp:cNvPr id="0" name=""/>
        <dsp:cNvSpPr/>
      </dsp:nvSpPr>
      <dsp:spPr>
        <a:xfrm>
          <a:off x="3360241" y="1611572"/>
          <a:ext cx="1343761" cy="13437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Ações</a:t>
          </a:r>
          <a:endParaRPr lang="pt-BR" sz="1800" b="1" kern="1200" dirty="0"/>
        </a:p>
      </dsp:txBody>
      <dsp:txXfrm>
        <a:off x="3557030" y="1808361"/>
        <a:ext cx="950183" cy="950183"/>
      </dsp:txXfrm>
    </dsp:sp>
    <dsp:sp modelId="{03B6389E-4415-4A82-98FF-63E788D6928D}">
      <dsp:nvSpPr>
        <dsp:cNvPr id="0" name=""/>
        <dsp:cNvSpPr/>
      </dsp:nvSpPr>
      <dsp:spPr>
        <a:xfrm>
          <a:off x="7794652" y="2149077"/>
          <a:ext cx="2015641" cy="1344433"/>
        </a:xfrm>
        <a:prstGeom prst="rect">
          <a:avLst/>
        </a:prstGeom>
        <a:solidFill>
          <a:srgbClr val="232C79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solidFill>
                <a:schemeClr val="bg1"/>
              </a:solidFill>
            </a:rPr>
            <a:t>Itens de despesa</a:t>
          </a:r>
          <a:endParaRPr lang="pt-BR" sz="2000" b="1" kern="1200" dirty="0">
            <a:solidFill>
              <a:schemeClr val="bg1"/>
            </a:solidFill>
          </a:endParaRPr>
        </a:p>
      </dsp:txBody>
      <dsp:txXfrm>
        <a:off x="8117155" y="2149077"/>
        <a:ext cx="1693139" cy="1344433"/>
      </dsp:txXfrm>
    </dsp:sp>
    <dsp:sp modelId="{C78DB149-140A-4CF2-8063-EE0DDCF6CA94}">
      <dsp:nvSpPr>
        <dsp:cNvPr id="0" name=""/>
        <dsp:cNvSpPr/>
      </dsp:nvSpPr>
      <dsp:spPr>
        <a:xfrm>
          <a:off x="7794652" y="3493510"/>
          <a:ext cx="2015641" cy="13444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Metas orçamentárias</a:t>
          </a:r>
          <a:endParaRPr lang="pt-BR" sz="2000" kern="1200" dirty="0"/>
        </a:p>
      </dsp:txBody>
      <dsp:txXfrm>
        <a:off x="8117155" y="3493510"/>
        <a:ext cx="1693139" cy="1344433"/>
      </dsp:txXfrm>
    </dsp:sp>
    <dsp:sp modelId="{EE13CEED-D958-4F98-9D31-D8910D5FE4FF}">
      <dsp:nvSpPr>
        <dsp:cNvPr id="0" name=""/>
        <dsp:cNvSpPr/>
      </dsp:nvSpPr>
      <dsp:spPr>
        <a:xfrm>
          <a:off x="6719644" y="1611572"/>
          <a:ext cx="1343761" cy="13437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Memória de cálculo</a:t>
          </a:r>
          <a:endParaRPr lang="pt-BR" sz="1800" b="1" kern="1200" dirty="0"/>
        </a:p>
      </dsp:txBody>
      <dsp:txXfrm>
        <a:off x="6916433" y="1808361"/>
        <a:ext cx="950183" cy="95018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96FF88-3A3D-4BCC-9285-EA16B64DC575}">
      <dsp:nvSpPr>
        <dsp:cNvPr id="0" name=""/>
        <dsp:cNvSpPr/>
      </dsp:nvSpPr>
      <dsp:spPr>
        <a:xfrm>
          <a:off x="338502" y="0"/>
          <a:ext cx="4085906" cy="408590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D15CA9-D970-4000-903F-FDF04C4E1C21}">
      <dsp:nvSpPr>
        <dsp:cNvPr id="0" name=""/>
        <dsp:cNvSpPr/>
      </dsp:nvSpPr>
      <dsp:spPr>
        <a:xfrm>
          <a:off x="2381455" y="410785"/>
          <a:ext cx="2655838" cy="967210"/>
        </a:xfrm>
        <a:prstGeom prst="roundRect">
          <a:avLst/>
        </a:prstGeom>
        <a:solidFill>
          <a:schemeClr val="lt1">
            <a:hueOff val="0"/>
            <a:satOff val="0"/>
            <a:lumOff val="0"/>
            <a:alpha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4000" kern="1200" dirty="0">
            <a:solidFill>
              <a:schemeClr val="bg1"/>
            </a:solidFill>
          </a:endParaRPr>
        </a:p>
      </dsp:txBody>
      <dsp:txXfrm>
        <a:off x="2428670" y="458000"/>
        <a:ext cx="2561408" cy="872780"/>
      </dsp:txXfrm>
    </dsp:sp>
    <dsp:sp modelId="{93B81E30-E732-4E9D-89CC-8204B9748B7D}">
      <dsp:nvSpPr>
        <dsp:cNvPr id="0" name=""/>
        <dsp:cNvSpPr/>
      </dsp:nvSpPr>
      <dsp:spPr>
        <a:xfrm>
          <a:off x="2381455" y="1498897"/>
          <a:ext cx="2655838" cy="967210"/>
        </a:xfrm>
        <a:prstGeom prst="roundRect">
          <a:avLst/>
        </a:prstGeom>
        <a:solidFill>
          <a:schemeClr val="lt1">
            <a:hueOff val="0"/>
            <a:satOff val="0"/>
            <a:lumOff val="0"/>
            <a:alpha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4000" kern="1200" dirty="0">
            <a:solidFill>
              <a:schemeClr val="bg1"/>
            </a:solidFill>
          </a:endParaRPr>
        </a:p>
      </dsp:txBody>
      <dsp:txXfrm>
        <a:off x="2428670" y="1546112"/>
        <a:ext cx="2561408" cy="872780"/>
      </dsp:txXfrm>
    </dsp:sp>
    <dsp:sp modelId="{6C29DA5F-595B-4606-8BAE-ED2B76DBDFE5}">
      <dsp:nvSpPr>
        <dsp:cNvPr id="0" name=""/>
        <dsp:cNvSpPr/>
      </dsp:nvSpPr>
      <dsp:spPr>
        <a:xfrm>
          <a:off x="2381455" y="2587008"/>
          <a:ext cx="2655838" cy="967210"/>
        </a:xfrm>
        <a:prstGeom prst="roundRect">
          <a:avLst/>
        </a:prstGeom>
        <a:solidFill>
          <a:schemeClr val="lt1">
            <a:hueOff val="0"/>
            <a:satOff val="0"/>
            <a:lumOff val="0"/>
            <a:alpha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4000" kern="1200" dirty="0">
            <a:solidFill>
              <a:schemeClr val="bg1"/>
            </a:solidFill>
          </a:endParaRPr>
        </a:p>
      </dsp:txBody>
      <dsp:txXfrm>
        <a:off x="2428670" y="2634223"/>
        <a:ext cx="2561408" cy="872780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96FF88-3A3D-4BCC-9285-EA16B64DC575}">
      <dsp:nvSpPr>
        <dsp:cNvPr id="0" name=""/>
        <dsp:cNvSpPr/>
      </dsp:nvSpPr>
      <dsp:spPr>
        <a:xfrm>
          <a:off x="338502" y="0"/>
          <a:ext cx="4085906" cy="408590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D15CA9-D970-4000-903F-FDF04C4E1C21}">
      <dsp:nvSpPr>
        <dsp:cNvPr id="0" name=""/>
        <dsp:cNvSpPr/>
      </dsp:nvSpPr>
      <dsp:spPr>
        <a:xfrm>
          <a:off x="2381455" y="410785"/>
          <a:ext cx="2655838" cy="967210"/>
        </a:xfrm>
        <a:prstGeom prst="roundRect">
          <a:avLst/>
        </a:prstGeom>
        <a:solidFill>
          <a:schemeClr val="lt1">
            <a:hueOff val="0"/>
            <a:satOff val="0"/>
            <a:lumOff val="0"/>
            <a:alpha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3600" kern="1200" dirty="0">
            <a:solidFill>
              <a:schemeClr val="bg1"/>
            </a:solidFill>
          </a:endParaRPr>
        </a:p>
      </dsp:txBody>
      <dsp:txXfrm>
        <a:off x="2428670" y="458000"/>
        <a:ext cx="2561408" cy="872780"/>
      </dsp:txXfrm>
    </dsp:sp>
    <dsp:sp modelId="{93B81E30-E732-4E9D-89CC-8204B9748B7D}">
      <dsp:nvSpPr>
        <dsp:cNvPr id="0" name=""/>
        <dsp:cNvSpPr/>
      </dsp:nvSpPr>
      <dsp:spPr>
        <a:xfrm>
          <a:off x="2381455" y="1498897"/>
          <a:ext cx="2655838" cy="967210"/>
        </a:xfrm>
        <a:prstGeom prst="roundRect">
          <a:avLst/>
        </a:prstGeom>
        <a:solidFill>
          <a:schemeClr val="lt1">
            <a:hueOff val="0"/>
            <a:satOff val="0"/>
            <a:lumOff val="0"/>
            <a:alpha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3600" kern="1200" dirty="0">
            <a:solidFill>
              <a:schemeClr val="bg1"/>
            </a:solidFill>
          </a:endParaRPr>
        </a:p>
      </dsp:txBody>
      <dsp:txXfrm>
        <a:off x="2428670" y="1546112"/>
        <a:ext cx="2561408" cy="872780"/>
      </dsp:txXfrm>
    </dsp:sp>
    <dsp:sp modelId="{6C29DA5F-595B-4606-8BAE-ED2B76DBDFE5}">
      <dsp:nvSpPr>
        <dsp:cNvPr id="0" name=""/>
        <dsp:cNvSpPr/>
      </dsp:nvSpPr>
      <dsp:spPr>
        <a:xfrm>
          <a:off x="2381455" y="2587008"/>
          <a:ext cx="2655838" cy="96721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kern="1200" dirty="0" smtClean="0"/>
            <a:t>Orçamento</a:t>
          </a:r>
          <a:endParaRPr lang="pt-BR" sz="3600" kern="1200" dirty="0"/>
        </a:p>
      </dsp:txBody>
      <dsp:txXfrm>
        <a:off x="2428670" y="2634223"/>
        <a:ext cx="2561408" cy="87278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96FF88-3A3D-4BCC-9285-EA16B64DC575}">
      <dsp:nvSpPr>
        <dsp:cNvPr id="0" name=""/>
        <dsp:cNvSpPr/>
      </dsp:nvSpPr>
      <dsp:spPr>
        <a:xfrm>
          <a:off x="338502" y="0"/>
          <a:ext cx="4085906" cy="408590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D15CA9-D970-4000-903F-FDF04C4E1C21}">
      <dsp:nvSpPr>
        <dsp:cNvPr id="0" name=""/>
        <dsp:cNvSpPr/>
      </dsp:nvSpPr>
      <dsp:spPr>
        <a:xfrm>
          <a:off x="2381455" y="410785"/>
          <a:ext cx="2655838" cy="967210"/>
        </a:xfrm>
        <a:prstGeom prst="roundRect">
          <a:avLst/>
        </a:prstGeom>
        <a:solidFill>
          <a:schemeClr val="lt1">
            <a:hueOff val="0"/>
            <a:satOff val="0"/>
            <a:lumOff val="0"/>
            <a:alpha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3600" kern="1200" dirty="0">
            <a:solidFill>
              <a:schemeClr val="bg1"/>
            </a:solidFill>
          </a:endParaRPr>
        </a:p>
      </dsp:txBody>
      <dsp:txXfrm>
        <a:off x="2428670" y="458000"/>
        <a:ext cx="2561408" cy="872780"/>
      </dsp:txXfrm>
    </dsp:sp>
    <dsp:sp modelId="{93B81E30-E732-4E9D-89CC-8204B9748B7D}">
      <dsp:nvSpPr>
        <dsp:cNvPr id="0" name=""/>
        <dsp:cNvSpPr/>
      </dsp:nvSpPr>
      <dsp:spPr>
        <a:xfrm>
          <a:off x="2381455" y="1498897"/>
          <a:ext cx="2655838" cy="96721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kern="1200" dirty="0" smtClean="0"/>
            <a:t>Produtos</a:t>
          </a:r>
          <a:endParaRPr lang="pt-BR" sz="3600" kern="1200" dirty="0"/>
        </a:p>
      </dsp:txBody>
      <dsp:txXfrm>
        <a:off x="2428670" y="1546112"/>
        <a:ext cx="2561408" cy="872780"/>
      </dsp:txXfrm>
    </dsp:sp>
    <dsp:sp modelId="{6C29DA5F-595B-4606-8BAE-ED2B76DBDFE5}">
      <dsp:nvSpPr>
        <dsp:cNvPr id="0" name=""/>
        <dsp:cNvSpPr/>
      </dsp:nvSpPr>
      <dsp:spPr>
        <a:xfrm>
          <a:off x="2381455" y="2587008"/>
          <a:ext cx="2655838" cy="96721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kern="1200" dirty="0" smtClean="0"/>
            <a:t>Orçamento</a:t>
          </a:r>
          <a:endParaRPr lang="pt-BR" sz="3600" kern="1200" dirty="0"/>
        </a:p>
      </dsp:txBody>
      <dsp:txXfrm>
        <a:off x="2428670" y="2634223"/>
        <a:ext cx="2561408" cy="872780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96FF88-3A3D-4BCC-9285-EA16B64DC575}">
      <dsp:nvSpPr>
        <dsp:cNvPr id="0" name=""/>
        <dsp:cNvSpPr/>
      </dsp:nvSpPr>
      <dsp:spPr>
        <a:xfrm>
          <a:off x="338502" y="0"/>
          <a:ext cx="4085906" cy="408590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D15CA9-D970-4000-903F-FDF04C4E1C21}">
      <dsp:nvSpPr>
        <dsp:cNvPr id="0" name=""/>
        <dsp:cNvSpPr/>
      </dsp:nvSpPr>
      <dsp:spPr>
        <a:xfrm>
          <a:off x="2381455" y="410785"/>
          <a:ext cx="2655838" cy="96721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kern="1200" dirty="0" smtClean="0"/>
            <a:t>Objetivos</a:t>
          </a:r>
          <a:endParaRPr lang="pt-BR" sz="3600" kern="1200" dirty="0"/>
        </a:p>
      </dsp:txBody>
      <dsp:txXfrm>
        <a:off x="2428670" y="458000"/>
        <a:ext cx="2561408" cy="872780"/>
      </dsp:txXfrm>
    </dsp:sp>
    <dsp:sp modelId="{93B81E30-E732-4E9D-89CC-8204B9748B7D}">
      <dsp:nvSpPr>
        <dsp:cNvPr id="0" name=""/>
        <dsp:cNvSpPr/>
      </dsp:nvSpPr>
      <dsp:spPr>
        <a:xfrm>
          <a:off x="2381455" y="1498897"/>
          <a:ext cx="2655838" cy="96721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kern="1200" dirty="0" smtClean="0"/>
            <a:t>Produtos</a:t>
          </a:r>
          <a:endParaRPr lang="pt-BR" sz="3600" kern="1200" dirty="0"/>
        </a:p>
      </dsp:txBody>
      <dsp:txXfrm>
        <a:off x="2428670" y="1546112"/>
        <a:ext cx="2561408" cy="872780"/>
      </dsp:txXfrm>
    </dsp:sp>
    <dsp:sp modelId="{6C29DA5F-595B-4606-8BAE-ED2B76DBDFE5}">
      <dsp:nvSpPr>
        <dsp:cNvPr id="0" name=""/>
        <dsp:cNvSpPr/>
      </dsp:nvSpPr>
      <dsp:spPr>
        <a:xfrm>
          <a:off x="2381455" y="2587008"/>
          <a:ext cx="2655838" cy="96721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kern="1200" dirty="0" smtClean="0"/>
            <a:t>Orçamento</a:t>
          </a:r>
          <a:endParaRPr lang="pt-BR" sz="3600" kern="1200" dirty="0"/>
        </a:p>
      </dsp:txBody>
      <dsp:txXfrm>
        <a:off x="2428670" y="2634223"/>
        <a:ext cx="2561408" cy="872780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96FF88-3A3D-4BCC-9285-EA16B64DC575}">
      <dsp:nvSpPr>
        <dsp:cNvPr id="0" name=""/>
        <dsp:cNvSpPr/>
      </dsp:nvSpPr>
      <dsp:spPr>
        <a:xfrm>
          <a:off x="338502" y="0"/>
          <a:ext cx="4085906" cy="408590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D15CA9-D970-4000-903F-FDF04C4E1C21}">
      <dsp:nvSpPr>
        <dsp:cNvPr id="0" name=""/>
        <dsp:cNvSpPr/>
      </dsp:nvSpPr>
      <dsp:spPr>
        <a:xfrm>
          <a:off x="2381455" y="410785"/>
          <a:ext cx="2655838" cy="96721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kern="1200" dirty="0" smtClean="0"/>
            <a:t>Objetivos</a:t>
          </a:r>
          <a:endParaRPr lang="pt-BR" sz="3600" kern="1200" dirty="0"/>
        </a:p>
      </dsp:txBody>
      <dsp:txXfrm>
        <a:off x="2428670" y="458000"/>
        <a:ext cx="2561408" cy="872780"/>
      </dsp:txXfrm>
    </dsp:sp>
    <dsp:sp modelId="{93B81E30-E732-4E9D-89CC-8204B9748B7D}">
      <dsp:nvSpPr>
        <dsp:cNvPr id="0" name=""/>
        <dsp:cNvSpPr/>
      </dsp:nvSpPr>
      <dsp:spPr>
        <a:xfrm>
          <a:off x="2381455" y="1498897"/>
          <a:ext cx="2655838" cy="96721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kern="1200" dirty="0" smtClean="0"/>
            <a:t>Produtos</a:t>
          </a:r>
          <a:endParaRPr lang="pt-BR" sz="3600" kern="1200" dirty="0"/>
        </a:p>
      </dsp:txBody>
      <dsp:txXfrm>
        <a:off x="2428670" y="1546112"/>
        <a:ext cx="2561408" cy="872780"/>
      </dsp:txXfrm>
    </dsp:sp>
    <dsp:sp modelId="{6C29DA5F-595B-4606-8BAE-ED2B76DBDFE5}">
      <dsp:nvSpPr>
        <dsp:cNvPr id="0" name=""/>
        <dsp:cNvSpPr/>
      </dsp:nvSpPr>
      <dsp:spPr>
        <a:xfrm>
          <a:off x="2381455" y="2587008"/>
          <a:ext cx="2655838" cy="96721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kern="1200" dirty="0" smtClean="0"/>
            <a:t>Orçamento</a:t>
          </a:r>
          <a:endParaRPr lang="pt-BR" sz="3600" kern="1200" dirty="0"/>
        </a:p>
      </dsp:txBody>
      <dsp:txXfrm>
        <a:off x="2428670" y="2634223"/>
        <a:ext cx="2561408" cy="872780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537979-BE19-4B55-9240-E98BFE8B0B71}">
      <dsp:nvSpPr>
        <dsp:cNvPr id="0" name=""/>
        <dsp:cNvSpPr/>
      </dsp:nvSpPr>
      <dsp:spPr>
        <a:xfrm>
          <a:off x="2255508" y="181687"/>
          <a:ext cx="3605802" cy="1252247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B0ADC4-6B81-447B-8F96-96287FF06DD4}">
      <dsp:nvSpPr>
        <dsp:cNvPr id="0" name=""/>
        <dsp:cNvSpPr/>
      </dsp:nvSpPr>
      <dsp:spPr>
        <a:xfrm>
          <a:off x="3714600" y="3248017"/>
          <a:ext cx="698798" cy="447231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6BE3F6-FC5B-451B-BBB6-97938303A150}">
      <dsp:nvSpPr>
        <dsp:cNvPr id="0" name=""/>
        <dsp:cNvSpPr/>
      </dsp:nvSpPr>
      <dsp:spPr>
        <a:xfrm>
          <a:off x="1561438" y="3605802"/>
          <a:ext cx="5005122" cy="838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b="1" kern="1200" dirty="0" smtClean="0"/>
            <a:t>AVALIAÇÃO DOS IMPACTOS</a:t>
          </a:r>
          <a:endParaRPr lang="pt-BR" sz="2900" b="1" kern="1200" dirty="0"/>
        </a:p>
      </dsp:txBody>
      <dsp:txXfrm>
        <a:off x="1561438" y="3605802"/>
        <a:ext cx="5005122" cy="838558"/>
      </dsp:txXfrm>
    </dsp:sp>
    <dsp:sp modelId="{74244370-D273-4F0A-93C4-626F1BE43011}">
      <dsp:nvSpPr>
        <dsp:cNvPr id="0" name=""/>
        <dsp:cNvSpPr/>
      </dsp:nvSpPr>
      <dsp:spPr>
        <a:xfrm>
          <a:off x="3566455" y="1530649"/>
          <a:ext cx="1257838" cy="12578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Desastres naturais</a:t>
          </a:r>
          <a:endParaRPr lang="pt-BR" sz="1600" kern="1200" dirty="0"/>
        </a:p>
      </dsp:txBody>
      <dsp:txXfrm>
        <a:off x="3750661" y="1714855"/>
        <a:ext cx="889426" cy="889426"/>
      </dsp:txXfrm>
    </dsp:sp>
    <dsp:sp modelId="{1C5F73D2-5AEE-4488-8795-B2BFFED83BE6}">
      <dsp:nvSpPr>
        <dsp:cNvPr id="0" name=""/>
        <dsp:cNvSpPr/>
      </dsp:nvSpPr>
      <dsp:spPr>
        <a:xfrm>
          <a:off x="2666402" y="586991"/>
          <a:ext cx="1257838" cy="12578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Pandemia</a:t>
          </a:r>
          <a:endParaRPr lang="pt-BR" sz="1600" kern="1200" dirty="0"/>
        </a:p>
      </dsp:txBody>
      <dsp:txXfrm>
        <a:off x="2850608" y="771197"/>
        <a:ext cx="889426" cy="889426"/>
      </dsp:txXfrm>
    </dsp:sp>
    <dsp:sp modelId="{02A16AF7-856E-4F2F-8084-679100113615}">
      <dsp:nvSpPr>
        <dsp:cNvPr id="0" name=""/>
        <dsp:cNvSpPr/>
      </dsp:nvSpPr>
      <dsp:spPr>
        <a:xfrm>
          <a:off x="3952192" y="282873"/>
          <a:ext cx="1257838" cy="12578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Alta do dólar</a:t>
          </a:r>
          <a:endParaRPr lang="pt-BR" sz="1600" kern="1200" dirty="0"/>
        </a:p>
      </dsp:txBody>
      <dsp:txXfrm>
        <a:off x="4136398" y="467079"/>
        <a:ext cx="889426" cy="889426"/>
      </dsp:txXfrm>
    </dsp:sp>
    <dsp:sp modelId="{6E070401-01F6-4469-8804-717890BFBD68}">
      <dsp:nvSpPr>
        <dsp:cNvPr id="0" name=""/>
        <dsp:cNvSpPr/>
      </dsp:nvSpPr>
      <dsp:spPr>
        <a:xfrm>
          <a:off x="2107363" y="27951"/>
          <a:ext cx="3913273" cy="3130619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B624D4-687E-4A92-9269-FF734140EF92}" type="datetimeFigureOut">
              <a:rPr lang="pt-BR" smtClean="0"/>
              <a:t>18/10/2021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033A81-CBF1-4BE7-82EE-4A5FC26F1B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579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7427</TotalTime>
  <Words>1668</Words>
  <Application>Microsoft Office PowerPoint</Application>
  <PresentationFormat>Widescreen</PresentationFormat>
  <Paragraphs>373</Paragraphs>
  <Slides>45</Slides>
  <Notes>45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45</vt:i4>
      </vt:variant>
    </vt:vector>
  </HeadingPairs>
  <TitlesOfParts>
    <vt:vector size="4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Ásbel - SOUL Propaganda</dc:creator>
  <cp:lastModifiedBy>Maria Tereza Wichocki Monteiro</cp:lastModifiedBy>
  <cp:revision>335</cp:revision>
  <cp:lastPrinted>2019-03-15T20:51:06Z</cp:lastPrinted>
  <dcterms:created xsi:type="dcterms:W3CDTF">2019-03-15T20:18:20Z</dcterms:created>
  <dcterms:modified xsi:type="dcterms:W3CDTF">2021-10-18T19:00:30Z</dcterms:modified>
</cp:coreProperties>
</file>