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31" r:id="rId3"/>
    <p:sldId id="332" r:id="rId4"/>
    <p:sldId id="333" r:id="rId5"/>
    <p:sldId id="354" r:id="rId6"/>
    <p:sldId id="334" r:id="rId7"/>
    <p:sldId id="335" r:id="rId8"/>
    <p:sldId id="355" r:id="rId9"/>
    <p:sldId id="356" r:id="rId10"/>
    <p:sldId id="336" r:id="rId11"/>
    <p:sldId id="357" r:id="rId12"/>
    <p:sldId id="337" r:id="rId13"/>
    <p:sldId id="338" r:id="rId14"/>
    <p:sldId id="319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2170" autoAdjust="0"/>
  </p:normalViewPr>
  <p:slideViewPr>
    <p:cSldViewPr snapToGrid="0" snapToObjects="1">
      <p:cViewPr varScale="1">
        <p:scale>
          <a:sx n="90" d="100"/>
          <a:sy n="90" d="100"/>
        </p:scale>
        <p:origin x="5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30D957F9-DD2E-494F-A802-D906C0FEBBA4}" type="presOf" srcId="{E8745FFB-13EE-4BA1-A484-97ADD56EF94E}" destId="{BC2F814A-C761-4311-876F-C5B9471C8AC2}" srcOrd="0" destOrd="0" presId="urn:microsoft.com/office/officeart/2005/8/layout/cycle8"/>
    <dgm:cxn modelId="{4C5FC7C7-BF19-4609-A933-5B0F93447B89}" type="presOf" srcId="{5EF89E1F-EBA8-4539-9B30-8EB81EBDC80C}" destId="{17209380-190B-4EEE-8574-E0B448DD8B59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2DD010DA-67EC-4C66-BECE-BD7C3DEA0B9A}" type="presOf" srcId="{E8745FFB-13EE-4BA1-A484-97ADD56EF94E}" destId="{08A5CDE3-EE5D-4883-84C8-6CE27FB9285A}" srcOrd="1" destOrd="0" presId="urn:microsoft.com/office/officeart/2005/8/layout/cycle8"/>
    <dgm:cxn modelId="{328C40F2-AFB7-4CA6-90EF-9484CFB6F859}" type="presOf" srcId="{A2987777-0CC0-4405-BBAF-5C02F239DDBA}" destId="{856A9985-E0D5-40C4-BDE1-9CD374926FDF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49B345F3-D118-42AC-83BC-4A1F624DBBD9}" type="presOf" srcId="{B55DC2BE-0454-4C6C-971D-227BB15B8E8C}" destId="{8C8E3D6D-B0F0-47FF-A05D-A755C72F0522}" srcOrd="1" destOrd="0" presId="urn:microsoft.com/office/officeart/2005/8/layout/cycle8"/>
    <dgm:cxn modelId="{FFCBFBFF-CF89-45EA-B981-2DC671A95446}" type="presOf" srcId="{A2987777-0CC0-4405-BBAF-5C02F239DDBA}" destId="{68C458C3-8DD0-47C3-8B79-F6AE560D051B}" srcOrd="0" destOrd="0" presId="urn:microsoft.com/office/officeart/2005/8/layout/cycle8"/>
    <dgm:cxn modelId="{6B2DF902-6B23-4604-BF16-D9D797367B50}" type="presOf" srcId="{B4D6EEDF-EC90-431E-BA1E-718312D35EF6}" destId="{280872B9-1F10-473C-A6C5-528EABAA27F7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1E26E9A2-441E-424F-A240-ABE2B25ACF8F}" type="presOf" srcId="{B4D6EEDF-EC90-431E-BA1E-718312D35EF6}" destId="{ABC0D63D-B51F-4E08-A4F0-08BE95E57D5A}" srcOrd="0" destOrd="0" presId="urn:microsoft.com/office/officeart/2005/8/layout/cycle8"/>
    <dgm:cxn modelId="{81D566D1-1418-4C7F-B3A8-399A57B4CF37}" type="presOf" srcId="{B55DC2BE-0454-4C6C-971D-227BB15B8E8C}" destId="{39C85EB6-5C50-4F44-95E4-3431C429855B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F46EE632-1E6F-4AD0-9FCC-9AED7FCDFFEC}" type="presParOf" srcId="{17209380-190B-4EEE-8574-E0B448DD8B59}" destId="{39C85EB6-5C50-4F44-95E4-3431C429855B}" srcOrd="0" destOrd="0" presId="urn:microsoft.com/office/officeart/2005/8/layout/cycle8"/>
    <dgm:cxn modelId="{0335DA42-B2C3-478A-8A0F-8F7A016980DE}" type="presParOf" srcId="{17209380-190B-4EEE-8574-E0B448DD8B59}" destId="{1C2E4CE8-AE28-453E-BD6A-7BF75D67248A}" srcOrd="1" destOrd="0" presId="urn:microsoft.com/office/officeart/2005/8/layout/cycle8"/>
    <dgm:cxn modelId="{C4901EE7-FACB-4AEC-9F30-C4CE86FB2208}" type="presParOf" srcId="{17209380-190B-4EEE-8574-E0B448DD8B59}" destId="{8CF2BC32-BFAD-4B6B-AC6D-CCD846DB93E8}" srcOrd="2" destOrd="0" presId="urn:microsoft.com/office/officeart/2005/8/layout/cycle8"/>
    <dgm:cxn modelId="{D189040A-51F6-40F1-A28E-A84015FE6A0D}" type="presParOf" srcId="{17209380-190B-4EEE-8574-E0B448DD8B59}" destId="{8C8E3D6D-B0F0-47FF-A05D-A755C72F0522}" srcOrd="3" destOrd="0" presId="urn:microsoft.com/office/officeart/2005/8/layout/cycle8"/>
    <dgm:cxn modelId="{8C10312C-E3EA-4EA8-980C-0AE3EDF77401}" type="presParOf" srcId="{17209380-190B-4EEE-8574-E0B448DD8B59}" destId="{68C458C3-8DD0-47C3-8B79-F6AE560D051B}" srcOrd="4" destOrd="0" presId="urn:microsoft.com/office/officeart/2005/8/layout/cycle8"/>
    <dgm:cxn modelId="{63D37C53-B4A5-4972-917D-3A7BCCA4AB22}" type="presParOf" srcId="{17209380-190B-4EEE-8574-E0B448DD8B59}" destId="{74363940-C712-44AB-A042-290D6BEB30B4}" srcOrd="5" destOrd="0" presId="urn:microsoft.com/office/officeart/2005/8/layout/cycle8"/>
    <dgm:cxn modelId="{BAD03F19-D146-4BFB-A31E-78EA5ACA5369}" type="presParOf" srcId="{17209380-190B-4EEE-8574-E0B448DD8B59}" destId="{3A53BA90-727F-44AF-8C61-D1BEA6EBDF8A}" srcOrd="6" destOrd="0" presId="urn:microsoft.com/office/officeart/2005/8/layout/cycle8"/>
    <dgm:cxn modelId="{BB5EC984-2BD2-436A-9211-679B391578E8}" type="presParOf" srcId="{17209380-190B-4EEE-8574-E0B448DD8B59}" destId="{856A9985-E0D5-40C4-BDE1-9CD374926FDF}" srcOrd="7" destOrd="0" presId="urn:microsoft.com/office/officeart/2005/8/layout/cycle8"/>
    <dgm:cxn modelId="{8DED8FE6-F006-4764-ADCB-6DB5E3D6DCCB}" type="presParOf" srcId="{17209380-190B-4EEE-8574-E0B448DD8B59}" destId="{ABC0D63D-B51F-4E08-A4F0-08BE95E57D5A}" srcOrd="8" destOrd="0" presId="urn:microsoft.com/office/officeart/2005/8/layout/cycle8"/>
    <dgm:cxn modelId="{394B8753-54FA-4635-AE88-CA48FD2A13FF}" type="presParOf" srcId="{17209380-190B-4EEE-8574-E0B448DD8B59}" destId="{42DBCC3C-978B-4E12-BB9E-A21C6E1D7B78}" srcOrd="9" destOrd="0" presId="urn:microsoft.com/office/officeart/2005/8/layout/cycle8"/>
    <dgm:cxn modelId="{31932A6B-747C-456F-9710-03F44C479210}" type="presParOf" srcId="{17209380-190B-4EEE-8574-E0B448DD8B59}" destId="{7C063BA6-2940-4EB4-B91F-7CC67CBCC06B}" srcOrd="10" destOrd="0" presId="urn:microsoft.com/office/officeart/2005/8/layout/cycle8"/>
    <dgm:cxn modelId="{1B5BA6CE-0C30-4EC7-85C1-CFE0C3B10F71}" type="presParOf" srcId="{17209380-190B-4EEE-8574-E0B448DD8B59}" destId="{280872B9-1F10-473C-A6C5-528EABAA27F7}" srcOrd="11" destOrd="0" presId="urn:microsoft.com/office/officeart/2005/8/layout/cycle8"/>
    <dgm:cxn modelId="{295BC355-10B9-4F63-A035-F82015B829F1}" type="presParOf" srcId="{17209380-190B-4EEE-8574-E0B448DD8B59}" destId="{BC2F814A-C761-4311-876F-C5B9471C8AC2}" srcOrd="12" destOrd="0" presId="urn:microsoft.com/office/officeart/2005/8/layout/cycle8"/>
    <dgm:cxn modelId="{BD363806-EA89-4B55-82F2-9656AF9A9CBF}" type="presParOf" srcId="{17209380-190B-4EEE-8574-E0B448DD8B59}" destId="{35155DA0-B531-43CA-A2CE-E607B2E183FF}" srcOrd="13" destOrd="0" presId="urn:microsoft.com/office/officeart/2005/8/layout/cycle8"/>
    <dgm:cxn modelId="{86EFC7F4-BDEB-4442-A46C-642017A1C45C}" type="presParOf" srcId="{17209380-190B-4EEE-8574-E0B448DD8B59}" destId="{C80FEA55-DC15-45D8-B287-86ECAF10FD21}" srcOrd="14" destOrd="0" presId="urn:microsoft.com/office/officeart/2005/8/layout/cycle8"/>
    <dgm:cxn modelId="{7890A6FB-0C52-4000-886F-2F0CA9E3BF6F}" type="presParOf" srcId="{17209380-190B-4EEE-8574-E0B448DD8B59}" destId="{08A5CDE3-EE5D-4883-84C8-6CE27FB9285A}" srcOrd="15" destOrd="0" presId="urn:microsoft.com/office/officeart/2005/8/layout/cycle8"/>
    <dgm:cxn modelId="{C617F83C-6739-4EB2-B10C-6165ECF1CA08}" type="presParOf" srcId="{17209380-190B-4EEE-8574-E0B448DD8B59}" destId="{BC491454-3ECF-406B-BAD1-492BFB636626}" srcOrd="16" destOrd="0" presId="urn:microsoft.com/office/officeart/2005/8/layout/cycle8"/>
    <dgm:cxn modelId="{4E8B88C5-DB88-4D67-9911-47E38E538C9B}" type="presParOf" srcId="{17209380-190B-4EEE-8574-E0B448DD8B59}" destId="{C2B10101-161C-43A9-88D8-38EEB61CF8A1}" srcOrd="17" destOrd="0" presId="urn:microsoft.com/office/officeart/2005/8/layout/cycle8"/>
    <dgm:cxn modelId="{81022856-54EA-4DF4-BC46-4D59E10DF78E}" type="presParOf" srcId="{17209380-190B-4EEE-8574-E0B448DD8B59}" destId="{9C23754E-3E99-4E60-8A45-9B902112C91F}" srcOrd="18" destOrd="0" presId="urn:microsoft.com/office/officeart/2005/8/layout/cycle8"/>
    <dgm:cxn modelId="{DCB3F647-EA9C-480C-96F8-432DCA02D8DF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Do</a:t>
          </a:r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Act</a:t>
          </a:r>
          <a:endParaRPr lang="pt-BR" b="1" dirty="0">
            <a:solidFill>
              <a:schemeClr val="bg1"/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8AFFAA5-495B-4A8E-A1BE-FE828773670D}" type="presOf" srcId="{A2987777-0CC0-4405-BBAF-5C02F239DDBA}" destId="{856A9985-E0D5-40C4-BDE1-9CD374926FDF}" srcOrd="1" destOrd="0" presId="urn:microsoft.com/office/officeart/2005/8/layout/cycle8"/>
    <dgm:cxn modelId="{D603C754-3E5C-4B74-A183-4C810D452CD6}" type="presOf" srcId="{B55DC2BE-0454-4C6C-971D-227BB15B8E8C}" destId="{39C85EB6-5C50-4F44-95E4-3431C429855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4FAB84B5-7FD8-4B69-95C9-91C8E2EE301E}" type="presOf" srcId="{E8745FFB-13EE-4BA1-A484-97ADD56EF94E}" destId="{BC2F814A-C761-4311-876F-C5B9471C8AC2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D85D09F3-7D54-4DEE-B35D-D9ADDDFA78F9}" type="presOf" srcId="{B4D6EEDF-EC90-431E-BA1E-718312D35EF6}" destId="{280872B9-1F10-473C-A6C5-528EABAA27F7}" srcOrd="1" destOrd="0" presId="urn:microsoft.com/office/officeart/2005/8/layout/cycle8"/>
    <dgm:cxn modelId="{BE8937A8-0C8A-4D37-B326-126B4099BB18}" type="presOf" srcId="{5EF89E1F-EBA8-4539-9B30-8EB81EBDC80C}" destId="{17209380-190B-4EEE-8574-E0B448DD8B59}" srcOrd="0" destOrd="0" presId="urn:microsoft.com/office/officeart/2005/8/layout/cycle8"/>
    <dgm:cxn modelId="{7E82F139-6079-4DAA-A040-5DCEF6411F50}" type="presOf" srcId="{E8745FFB-13EE-4BA1-A484-97ADD56EF94E}" destId="{08A5CDE3-EE5D-4883-84C8-6CE27FB9285A}" srcOrd="1" destOrd="0" presId="urn:microsoft.com/office/officeart/2005/8/layout/cycle8"/>
    <dgm:cxn modelId="{7C659C74-6F85-4690-AB82-FCE206A0CFB6}" type="presOf" srcId="{B55DC2BE-0454-4C6C-971D-227BB15B8E8C}" destId="{8C8E3D6D-B0F0-47FF-A05D-A755C72F0522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C964FA9A-1B22-473E-BCB8-B210C1FD1B98}" type="presOf" srcId="{A2987777-0CC0-4405-BBAF-5C02F239DDBA}" destId="{68C458C3-8DD0-47C3-8B79-F6AE560D051B}" srcOrd="0" destOrd="0" presId="urn:microsoft.com/office/officeart/2005/8/layout/cycle8"/>
    <dgm:cxn modelId="{17B2DB79-1DD6-4EAC-B7A1-2009E3BC75D1}" type="presOf" srcId="{B4D6EEDF-EC90-431E-BA1E-718312D35EF6}" destId="{ABC0D63D-B51F-4E08-A4F0-08BE95E57D5A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E0443BA7-4911-432C-95ED-FB4FEAC1B224}" type="presParOf" srcId="{17209380-190B-4EEE-8574-E0B448DD8B59}" destId="{39C85EB6-5C50-4F44-95E4-3431C429855B}" srcOrd="0" destOrd="0" presId="urn:microsoft.com/office/officeart/2005/8/layout/cycle8"/>
    <dgm:cxn modelId="{ED9CDE2D-C4A4-427E-A82A-6605E35BE219}" type="presParOf" srcId="{17209380-190B-4EEE-8574-E0B448DD8B59}" destId="{1C2E4CE8-AE28-453E-BD6A-7BF75D67248A}" srcOrd="1" destOrd="0" presId="urn:microsoft.com/office/officeart/2005/8/layout/cycle8"/>
    <dgm:cxn modelId="{681EC66D-BED7-4133-B3F2-218B6815FE2F}" type="presParOf" srcId="{17209380-190B-4EEE-8574-E0B448DD8B59}" destId="{8CF2BC32-BFAD-4B6B-AC6D-CCD846DB93E8}" srcOrd="2" destOrd="0" presId="urn:microsoft.com/office/officeart/2005/8/layout/cycle8"/>
    <dgm:cxn modelId="{8719EAE8-F014-4621-BE5E-67D46D37668F}" type="presParOf" srcId="{17209380-190B-4EEE-8574-E0B448DD8B59}" destId="{8C8E3D6D-B0F0-47FF-A05D-A755C72F0522}" srcOrd="3" destOrd="0" presId="urn:microsoft.com/office/officeart/2005/8/layout/cycle8"/>
    <dgm:cxn modelId="{876BC288-2C94-4F00-84A6-774123D021D8}" type="presParOf" srcId="{17209380-190B-4EEE-8574-E0B448DD8B59}" destId="{68C458C3-8DD0-47C3-8B79-F6AE560D051B}" srcOrd="4" destOrd="0" presId="urn:microsoft.com/office/officeart/2005/8/layout/cycle8"/>
    <dgm:cxn modelId="{75FBE3F8-352B-4EC9-91B0-EE150EAC5829}" type="presParOf" srcId="{17209380-190B-4EEE-8574-E0B448DD8B59}" destId="{74363940-C712-44AB-A042-290D6BEB30B4}" srcOrd="5" destOrd="0" presId="urn:microsoft.com/office/officeart/2005/8/layout/cycle8"/>
    <dgm:cxn modelId="{3C6DE4B7-7BA3-4225-96D1-A583AC86A6FD}" type="presParOf" srcId="{17209380-190B-4EEE-8574-E0B448DD8B59}" destId="{3A53BA90-727F-44AF-8C61-D1BEA6EBDF8A}" srcOrd="6" destOrd="0" presId="urn:microsoft.com/office/officeart/2005/8/layout/cycle8"/>
    <dgm:cxn modelId="{6A734B2F-B9EB-42F9-8492-72770E69E08B}" type="presParOf" srcId="{17209380-190B-4EEE-8574-E0B448DD8B59}" destId="{856A9985-E0D5-40C4-BDE1-9CD374926FDF}" srcOrd="7" destOrd="0" presId="urn:microsoft.com/office/officeart/2005/8/layout/cycle8"/>
    <dgm:cxn modelId="{F5FC1C31-DC82-4625-AD99-08B8F0EA3C51}" type="presParOf" srcId="{17209380-190B-4EEE-8574-E0B448DD8B59}" destId="{ABC0D63D-B51F-4E08-A4F0-08BE95E57D5A}" srcOrd="8" destOrd="0" presId="urn:microsoft.com/office/officeart/2005/8/layout/cycle8"/>
    <dgm:cxn modelId="{7246860C-18B9-4DF5-9237-61A077D221B4}" type="presParOf" srcId="{17209380-190B-4EEE-8574-E0B448DD8B59}" destId="{42DBCC3C-978B-4E12-BB9E-A21C6E1D7B78}" srcOrd="9" destOrd="0" presId="urn:microsoft.com/office/officeart/2005/8/layout/cycle8"/>
    <dgm:cxn modelId="{036D4CAC-C92E-4CC8-8AFE-00C99673544A}" type="presParOf" srcId="{17209380-190B-4EEE-8574-E0B448DD8B59}" destId="{7C063BA6-2940-4EB4-B91F-7CC67CBCC06B}" srcOrd="10" destOrd="0" presId="urn:microsoft.com/office/officeart/2005/8/layout/cycle8"/>
    <dgm:cxn modelId="{568B3AD3-48EA-4935-8024-C688AFA3F1BD}" type="presParOf" srcId="{17209380-190B-4EEE-8574-E0B448DD8B59}" destId="{280872B9-1F10-473C-A6C5-528EABAA27F7}" srcOrd="11" destOrd="0" presId="urn:microsoft.com/office/officeart/2005/8/layout/cycle8"/>
    <dgm:cxn modelId="{C93123AF-ED3B-46FF-A6DE-E9E813C2E010}" type="presParOf" srcId="{17209380-190B-4EEE-8574-E0B448DD8B59}" destId="{BC2F814A-C761-4311-876F-C5B9471C8AC2}" srcOrd="12" destOrd="0" presId="urn:microsoft.com/office/officeart/2005/8/layout/cycle8"/>
    <dgm:cxn modelId="{CEBB1402-4837-49FD-A60E-E38273E5C42B}" type="presParOf" srcId="{17209380-190B-4EEE-8574-E0B448DD8B59}" destId="{35155DA0-B531-43CA-A2CE-E607B2E183FF}" srcOrd="13" destOrd="0" presId="urn:microsoft.com/office/officeart/2005/8/layout/cycle8"/>
    <dgm:cxn modelId="{9AA69B88-A98A-4C20-AB62-C90155F63519}" type="presParOf" srcId="{17209380-190B-4EEE-8574-E0B448DD8B59}" destId="{C80FEA55-DC15-45D8-B287-86ECAF10FD21}" srcOrd="14" destOrd="0" presId="urn:microsoft.com/office/officeart/2005/8/layout/cycle8"/>
    <dgm:cxn modelId="{10EFACD3-2685-47C8-8041-7E3B75E093DE}" type="presParOf" srcId="{17209380-190B-4EEE-8574-E0B448DD8B59}" destId="{08A5CDE3-EE5D-4883-84C8-6CE27FB9285A}" srcOrd="15" destOrd="0" presId="urn:microsoft.com/office/officeart/2005/8/layout/cycle8"/>
    <dgm:cxn modelId="{2E1AD271-C250-4667-AB2B-7B63623FCC7D}" type="presParOf" srcId="{17209380-190B-4EEE-8574-E0B448DD8B59}" destId="{BC491454-3ECF-406B-BAD1-492BFB636626}" srcOrd="16" destOrd="0" presId="urn:microsoft.com/office/officeart/2005/8/layout/cycle8"/>
    <dgm:cxn modelId="{0041C6FA-79D7-4245-9306-78F8DD05F237}" type="presParOf" srcId="{17209380-190B-4EEE-8574-E0B448DD8B59}" destId="{C2B10101-161C-43A9-88D8-38EEB61CF8A1}" srcOrd="17" destOrd="0" presId="urn:microsoft.com/office/officeart/2005/8/layout/cycle8"/>
    <dgm:cxn modelId="{05B231FD-E6E7-46C4-B316-853829632A8D}" type="presParOf" srcId="{17209380-190B-4EEE-8574-E0B448DD8B59}" destId="{9C23754E-3E99-4E60-8A45-9B902112C91F}" srcOrd="18" destOrd="0" presId="urn:microsoft.com/office/officeart/2005/8/layout/cycle8"/>
    <dgm:cxn modelId="{0DAFF501-7031-4822-8961-E34F51785D84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1DB51B23-E36F-40BA-8F5F-94AA2455544A}" type="presOf" srcId="{B4D6EEDF-EC90-431E-BA1E-718312D35EF6}" destId="{ABC0D63D-B51F-4E08-A4F0-08BE95E57D5A}" srcOrd="0" destOrd="0" presId="urn:microsoft.com/office/officeart/2005/8/layout/cycle8"/>
    <dgm:cxn modelId="{D6260C7B-A7C7-4EA8-BAA8-F4B8267854D1}" type="presOf" srcId="{B55DC2BE-0454-4C6C-971D-227BB15B8E8C}" destId="{39C85EB6-5C50-4F44-95E4-3431C429855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63425F81-34D6-48C0-BC19-D69DA730C256}" type="presOf" srcId="{B4D6EEDF-EC90-431E-BA1E-718312D35EF6}" destId="{280872B9-1F10-473C-A6C5-528EABAA27F7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4863EDF3-B451-4F80-AAF2-3B39A179282C}" type="presOf" srcId="{B55DC2BE-0454-4C6C-971D-227BB15B8E8C}" destId="{8C8E3D6D-B0F0-47FF-A05D-A755C72F0522}" srcOrd="1" destOrd="0" presId="urn:microsoft.com/office/officeart/2005/8/layout/cycle8"/>
    <dgm:cxn modelId="{7CCA055D-C09F-4F86-B704-B54FE6310A3D}" type="presOf" srcId="{A2987777-0CC0-4405-BBAF-5C02F239DDBA}" destId="{856A9985-E0D5-40C4-BDE1-9CD374926FDF}" srcOrd="1" destOrd="0" presId="urn:microsoft.com/office/officeart/2005/8/layout/cycle8"/>
    <dgm:cxn modelId="{51562B20-A9A9-46BC-B7F6-E287E28778CA}" type="presOf" srcId="{A2987777-0CC0-4405-BBAF-5C02F239DDBA}" destId="{68C458C3-8DD0-47C3-8B79-F6AE560D051B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7D86B90C-DBA3-46B6-B63E-B276A03520A6}" type="presOf" srcId="{5EF89E1F-EBA8-4539-9B30-8EB81EBDC80C}" destId="{17209380-190B-4EEE-8574-E0B448DD8B59}" srcOrd="0" destOrd="0" presId="urn:microsoft.com/office/officeart/2005/8/layout/cycle8"/>
    <dgm:cxn modelId="{A836A1F1-0B39-4E73-93F1-DFC97F758C40}" type="presOf" srcId="{E8745FFB-13EE-4BA1-A484-97ADD56EF94E}" destId="{08A5CDE3-EE5D-4883-84C8-6CE27FB9285A}" srcOrd="1" destOrd="0" presId="urn:microsoft.com/office/officeart/2005/8/layout/cycle8"/>
    <dgm:cxn modelId="{20C02E05-93A6-4AF2-B5FF-8B7468CF9C88}" type="presOf" srcId="{E8745FFB-13EE-4BA1-A484-97ADD56EF94E}" destId="{BC2F814A-C761-4311-876F-C5B9471C8AC2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65953259-1AE6-4AD2-95AB-5CC4A85DFB9E}" type="presParOf" srcId="{17209380-190B-4EEE-8574-E0B448DD8B59}" destId="{39C85EB6-5C50-4F44-95E4-3431C429855B}" srcOrd="0" destOrd="0" presId="urn:microsoft.com/office/officeart/2005/8/layout/cycle8"/>
    <dgm:cxn modelId="{DB06DFCA-9BF2-45A7-BBFD-94978A691313}" type="presParOf" srcId="{17209380-190B-4EEE-8574-E0B448DD8B59}" destId="{1C2E4CE8-AE28-453E-BD6A-7BF75D67248A}" srcOrd="1" destOrd="0" presId="urn:microsoft.com/office/officeart/2005/8/layout/cycle8"/>
    <dgm:cxn modelId="{C9ED84D1-6748-4D3D-A109-677539699700}" type="presParOf" srcId="{17209380-190B-4EEE-8574-E0B448DD8B59}" destId="{8CF2BC32-BFAD-4B6B-AC6D-CCD846DB93E8}" srcOrd="2" destOrd="0" presId="urn:microsoft.com/office/officeart/2005/8/layout/cycle8"/>
    <dgm:cxn modelId="{4BC0BB01-D7E3-4E7B-93F0-CD927F6A1B39}" type="presParOf" srcId="{17209380-190B-4EEE-8574-E0B448DD8B59}" destId="{8C8E3D6D-B0F0-47FF-A05D-A755C72F0522}" srcOrd="3" destOrd="0" presId="urn:microsoft.com/office/officeart/2005/8/layout/cycle8"/>
    <dgm:cxn modelId="{2CDFD53A-A8D1-4835-9764-D1C03BAD980F}" type="presParOf" srcId="{17209380-190B-4EEE-8574-E0B448DD8B59}" destId="{68C458C3-8DD0-47C3-8B79-F6AE560D051B}" srcOrd="4" destOrd="0" presId="urn:microsoft.com/office/officeart/2005/8/layout/cycle8"/>
    <dgm:cxn modelId="{D1834FEC-3BBD-47E2-BC8C-FAB1CDB72C57}" type="presParOf" srcId="{17209380-190B-4EEE-8574-E0B448DD8B59}" destId="{74363940-C712-44AB-A042-290D6BEB30B4}" srcOrd="5" destOrd="0" presId="urn:microsoft.com/office/officeart/2005/8/layout/cycle8"/>
    <dgm:cxn modelId="{A8AE9CCF-698E-4765-A062-11D928AEB4DA}" type="presParOf" srcId="{17209380-190B-4EEE-8574-E0B448DD8B59}" destId="{3A53BA90-727F-44AF-8C61-D1BEA6EBDF8A}" srcOrd="6" destOrd="0" presId="urn:microsoft.com/office/officeart/2005/8/layout/cycle8"/>
    <dgm:cxn modelId="{4FDC40BA-3DDB-4CEB-8794-4E994B8F9A42}" type="presParOf" srcId="{17209380-190B-4EEE-8574-E0B448DD8B59}" destId="{856A9985-E0D5-40C4-BDE1-9CD374926FDF}" srcOrd="7" destOrd="0" presId="urn:microsoft.com/office/officeart/2005/8/layout/cycle8"/>
    <dgm:cxn modelId="{F063D425-DA4B-4661-BAF8-064DDB96193B}" type="presParOf" srcId="{17209380-190B-4EEE-8574-E0B448DD8B59}" destId="{ABC0D63D-B51F-4E08-A4F0-08BE95E57D5A}" srcOrd="8" destOrd="0" presId="urn:microsoft.com/office/officeart/2005/8/layout/cycle8"/>
    <dgm:cxn modelId="{5F8AEB37-CEFE-432F-A5D9-8D1440B5D968}" type="presParOf" srcId="{17209380-190B-4EEE-8574-E0B448DD8B59}" destId="{42DBCC3C-978B-4E12-BB9E-A21C6E1D7B78}" srcOrd="9" destOrd="0" presId="urn:microsoft.com/office/officeart/2005/8/layout/cycle8"/>
    <dgm:cxn modelId="{68907CB5-F61A-466A-8139-F816C223B8AF}" type="presParOf" srcId="{17209380-190B-4EEE-8574-E0B448DD8B59}" destId="{7C063BA6-2940-4EB4-B91F-7CC67CBCC06B}" srcOrd="10" destOrd="0" presId="urn:microsoft.com/office/officeart/2005/8/layout/cycle8"/>
    <dgm:cxn modelId="{0B7AC781-4013-4428-B7F2-9ABD9F65A20F}" type="presParOf" srcId="{17209380-190B-4EEE-8574-E0B448DD8B59}" destId="{280872B9-1F10-473C-A6C5-528EABAA27F7}" srcOrd="11" destOrd="0" presId="urn:microsoft.com/office/officeart/2005/8/layout/cycle8"/>
    <dgm:cxn modelId="{301FBB1C-EE69-476D-AD8A-1873FCA05197}" type="presParOf" srcId="{17209380-190B-4EEE-8574-E0B448DD8B59}" destId="{BC2F814A-C761-4311-876F-C5B9471C8AC2}" srcOrd="12" destOrd="0" presId="urn:microsoft.com/office/officeart/2005/8/layout/cycle8"/>
    <dgm:cxn modelId="{2ADE089F-191A-4867-A962-E8C9926AD7A5}" type="presParOf" srcId="{17209380-190B-4EEE-8574-E0B448DD8B59}" destId="{35155DA0-B531-43CA-A2CE-E607B2E183FF}" srcOrd="13" destOrd="0" presId="urn:microsoft.com/office/officeart/2005/8/layout/cycle8"/>
    <dgm:cxn modelId="{2A43DA98-DD81-4DB5-B6F3-0D56B7E9CF05}" type="presParOf" srcId="{17209380-190B-4EEE-8574-E0B448DD8B59}" destId="{C80FEA55-DC15-45D8-B287-86ECAF10FD21}" srcOrd="14" destOrd="0" presId="urn:microsoft.com/office/officeart/2005/8/layout/cycle8"/>
    <dgm:cxn modelId="{C5BF66D1-6E27-4720-9798-D4F2D2646F1A}" type="presParOf" srcId="{17209380-190B-4EEE-8574-E0B448DD8B59}" destId="{08A5CDE3-EE5D-4883-84C8-6CE27FB9285A}" srcOrd="15" destOrd="0" presId="urn:microsoft.com/office/officeart/2005/8/layout/cycle8"/>
    <dgm:cxn modelId="{D611866C-1F1E-4265-9A23-5541C4F417E2}" type="presParOf" srcId="{17209380-190B-4EEE-8574-E0B448DD8B59}" destId="{BC491454-3ECF-406B-BAD1-492BFB636626}" srcOrd="16" destOrd="0" presId="urn:microsoft.com/office/officeart/2005/8/layout/cycle8"/>
    <dgm:cxn modelId="{50DBECBC-15D1-4A9E-B7E9-BA34EF481677}" type="presParOf" srcId="{17209380-190B-4EEE-8574-E0B448DD8B59}" destId="{C2B10101-161C-43A9-88D8-38EEB61CF8A1}" srcOrd="17" destOrd="0" presId="urn:microsoft.com/office/officeart/2005/8/layout/cycle8"/>
    <dgm:cxn modelId="{1F7DBAB3-1A84-4485-ABD6-B38186A97289}" type="presParOf" srcId="{17209380-190B-4EEE-8574-E0B448DD8B59}" destId="{9C23754E-3E99-4E60-8A45-9B902112C91F}" srcOrd="18" destOrd="0" presId="urn:microsoft.com/office/officeart/2005/8/layout/cycle8"/>
    <dgm:cxn modelId="{31A29076-7F2B-4C61-BE5C-8B5092AEBBFA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02663798-10FE-44EF-998D-54CCE02E3E44}" type="presOf" srcId="{5EF89E1F-EBA8-4539-9B30-8EB81EBDC80C}" destId="{17209380-190B-4EEE-8574-E0B448DD8B59}" srcOrd="0" destOrd="0" presId="urn:microsoft.com/office/officeart/2005/8/layout/cycle8"/>
    <dgm:cxn modelId="{8EE196C4-9DD4-49D3-84E3-1C8939FE8477}" type="presOf" srcId="{B55DC2BE-0454-4C6C-971D-227BB15B8E8C}" destId="{8C8E3D6D-B0F0-47FF-A05D-A755C72F0522}" srcOrd="1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D794986D-7197-4172-AA45-BFB2B7054935}" type="presOf" srcId="{E8745FFB-13EE-4BA1-A484-97ADD56EF94E}" destId="{BC2F814A-C761-4311-876F-C5B9471C8AC2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835157E9-C0D8-47C5-9032-62B36CA48C70}" type="presOf" srcId="{B4D6EEDF-EC90-431E-BA1E-718312D35EF6}" destId="{ABC0D63D-B51F-4E08-A4F0-08BE95E57D5A}" srcOrd="0" destOrd="0" presId="urn:microsoft.com/office/officeart/2005/8/layout/cycle8"/>
    <dgm:cxn modelId="{447B289F-4E53-4717-B960-5812EEEF444B}" type="presOf" srcId="{A2987777-0CC0-4405-BBAF-5C02F239DDBA}" destId="{68C458C3-8DD0-47C3-8B79-F6AE560D051B}" srcOrd="0" destOrd="0" presId="urn:microsoft.com/office/officeart/2005/8/layout/cycle8"/>
    <dgm:cxn modelId="{32D02360-5BD2-4B06-BE00-28A46D24BC79}" type="presOf" srcId="{A2987777-0CC0-4405-BBAF-5C02F239DDBA}" destId="{856A9985-E0D5-40C4-BDE1-9CD374926FDF}" srcOrd="1" destOrd="0" presId="urn:microsoft.com/office/officeart/2005/8/layout/cycle8"/>
    <dgm:cxn modelId="{8A8AA206-1FED-49D2-918F-C5A4ECA2E32A}" type="presOf" srcId="{E8745FFB-13EE-4BA1-A484-97ADD56EF94E}" destId="{08A5CDE3-EE5D-4883-84C8-6CE27FB9285A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B0AEAB38-3E2D-41D4-BFD2-A01C7481AA7D}" type="presOf" srcId="{B55DC2BE-0454-4C6C-971D-227BB15B8E8C}" destId="{39C85EB6-5C50-4F44-95E4-3431C429855B}" srcOrd="0" destOrd="0" presId="urn:microsoft.com/office/officeart/2005/8/layout/cycle8"/>
    <dgm:cxn modelId="{6ED9E371-4886-4AFE-BF42-C152DA1AC00B}" type="presOf" srcId="{B4D6EEDF-EC90-431E-BA1E-718312D35EF6}" destId="{280872B9-1F10-473C-A6C5-528EABAA27F7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CB8D0FF1-F2ED-4191-80EB-4D47726F3426}" type="presParOf" srcId="{17209380-190B-4EEE-8574-E0B448DD8B59}" destId="{39C85EB6-5C50-4F44-95E4-3431C429855B}" srcOrd="0" destOrd="0" presId="urn:microsoft.com/office/officeart/2005/8/layout/cycle8"/>
    <dgm:cxn modelId="{A49B94DD-7517-4F2C-BB83-D48AFA7C3D51}" type="presParOf" srcId="{17209380-190B-4EEE-8574-E0B448DD8B59}" destId="{1C2E4CE8-AE28-453E-BD6A-7BF75D67248A}" srcOrd="1" destOrd="0" presId="urn:microsoft.com/office/officeart/2005/8/layout/cycle8"/>
    <dgm:cxn modelId="{26F73EF2-1E3B-4B53-9279-CFDFD54336D8}" type="presParOf" srcId="{17209380-190B-4EEE-8574-E0B448DD8B59}" destId="{8CF2BC32-BFAD-4B6B-AC6D-CCD846DB93E8}" srcOrd="2" destOrd="0" presId="urn:microsoft.com/office/officeart/2005/8/layout/cycle8"/>
    <dgm:cxn modelId="{5212AD12-DDBB-4904-A12F-CBEA46884C75}" type="presParOf" srcId="{17209380-190B-4EEE-8574-E0B448DD8B59}" destId="{8C8E3D6D-B0F0-47FF-A05D-A755C72F0522}" srcOrd="3" destOrd="0" presId="urn:microsoft.com/office/officeart/2005/8/layout/cycle8"/>
    <dgm:cxn modelId="{C510F9EC-3D6B-44F0-9EEA-44E6762C60E7}" type="presParOf" srcId="{17209380-190B-4EEE-8574-E0B448DD8B59}" destId="{68C458C3-8DD0-47C3-8B79-F6AE560D051B}" srcOrd="4" destOrd="0" presId="urn:microsoft.com/office/officeart/2005/8/layout/cycle8"/>
    <dgm:cxn modelId="{FDAAA30A-B265-42AC-9324-8AF8C7E4B637}" type="presParOf" srcId="{17209380-190B-4EEE-8574-E0B448DD8B59}" destId="{74363940-C712-44AB-A042-290D6BEB30B4}" srcOrd="5" destOrd="0" presId="urn:microsoft.com/office/officeart/2005/8/layout/cycle8"/>
    <dgm:cxn modelId="{F8DC79DF-DD3D-4F07-8BA2-E2693174A3D7}" type="presParOf" srcId="{17209380-190B-4EEE-8574-E0B448DD8B59}" destId="{3A53BA90-727F-44AF-8C61-D1BEA6EBDF8A}" srcOrd="6" destOrd="0" presId="urn:microsoft.com/office/officeart/2005/8/layout/cycle8"/>
    <dgm:cxn modelId="{F6F1E92F-D133-4AD0-A608-CFF49E998E3C}" type="presParOf" srcId="{17209380-190B-4EEE-8574-E0B448DD8B59}" destId="{856A9985-E0D5-40C4-BDE1-9CD374926FDF}" srcOrd="7" destOrd="0" presId="urn:microsoft.com/office/officeart/2005/8/layout/cycle8"/>
    <dgm:cxn modelId="{434960CA-9F3A-405B-83A4-22512D87F4D5}" type="presParOf" srcId="{17209380-190B-4EEE-8574-E0B448DD8B59}" destId="{ABC0D63D-B51F-4E08-A4F0-08BE95E57D5A}" srcOrd="8" destOrd="0" presId="urn:microsoft.com/office/officeart/2005/8/layout/cycle8"/>
    <dgm:cxn modelId="{C7E22C4D-9198-4F55-B22E-C53CF7EC2C1F}" type="presParOf" srcId="{17209380-190B-4EEE-8574-E0B448DD8B59}" destId="{42DBCC3C-978B-4E12-BB9E-A21C6E1D7B78}" srcOrd="9" destOrd="0" presId="urn:microsoft.com/office/officeart/2005/8/layout/cycle8"/>
    <dgm:cxn modelId="{B0F9CB90-2340-41BA-B135-118080FC4286}" type="presParOf" srcId="{17209380-190B-4EEE-8574-E0B448DD8B59}" destId="{7C063BA6-2940-4EB4-B91F-7CC67CBCC06B}" srcOrd="10" destOrd="0" presId="urn:microsoft.com/office/officeart/2005/8/layout/cycle8"/>
    <dgm:cxn modelId="{77BC49FD-C02E-462D-A651-EB167932B61A}" type="presParOf" srcId="{17209380-190B-4EEE-8574-E0B448DD8B59}" destId="{280872B9-1F10-473C-A6C5-528EABAA27F7}" srcOrd="11" destOrd="0" presId="urn:microsoft.com/office/officeart/2005/8/layout/cycle8"/>
    <dgm:cxn modelId="{10D16075-B983-4847-B1C2-898080267085}" type="presParOf" srcId="{17209380-190B-4EEE-8574-E0B448DD8B59}" destId="{BC2F814A-C761-4311-876F-C5B9471C8AC2}" srcOrd="12" destOrd="0" presId="urn:microsoft.com/office/officeart/2005/8/layout/cycle8"/>
    <dgm:cxn modelId="{2E32FD51-2E5D-4BC5-AB1B-74038611039D}" type="presParOf" srcId="{17209380-190B-4EEE-8574-E0B448DD8B59}" destId="{35155DA0-B531-43CA-A2CE-E607B2E183FF}" srcOrd="13" destOrd="0" presId="urn:microsoft.com/office/officeart/2005/8/layout/cycle8"/>
    <dgm:cxn modelId="{816E65D8-0646-495D-8857-DDB28935F463}" type="presParOf" srcId="{17209380-190B-4EEE-8574-E0B448DD8B59}" destId="{C80FEA55-DC15-45D8-B287-86ECAF10FD21}" srcOrd="14" destOrd="0" presId="urn:microsoft.com/office/officeart/2005/8/layout/cycle8"/>
    <dgm:cxn modelId="{325B8786-34B8-49FB-87BA-679459E8E767}" type="presParOf" srcId="{17209380-190B-4EEE-8574-E0B448DD8B59}" destId="{08A5CDE3-EE5D-4883-84C8-6CE27FB9285A}" srcOrd="15" destOrd="0" presId="urn:microsoft.com/office/officeart/2005/8/layout/cycle8"/>
    <dgm:cxn modelId="{A0CF24A6-4393-4680-8873-47484723B028}" type="presParOf" srcId="{17209380-190B-4EEE-8574-E0B448DD8B59}" destId="{BC491454-3ECF-406B-BAD1-492BFB636626}" srcOrd="16" destOrd="0" presId="urn:microsoft.com/office/officeart/2005/8/layout/cycle8"/>
    <dgm:cxn modelId="{642AD976-3E4A-47D6-BCA0-BA6D7519CC25}" type="presParOf" srcId="{17209380-190B-4EEE-8574-E0B448DD8B59}" destId="{C2B10101-161C-43A9-88D8-38EEB61CF8A1}" srcOrd="17" destOrd="0" presId="urn:microsoft.com/office/officeart/2005/8/layout/cycle8"/>
    <dgm:cxn modelId="{93A51914-25F4-4A62-8A78-66F6AE16F713}" type="presParOf" srcId="{17209380-190B-4EEE-8574-E0B448DD8B59}" destId="{9C23754E-3E99-4E60-8A45-9B902112C91F}" srcOrd="18" destOrd="0" presId="urn:microsoft.com/office/officeart/2005/8/layout/cycle8"/>
    <dgm:cxn modelId="{FDD3F3A3-219B-4E1A-B511-E1A863CA447E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Do</a:t>
          </a:r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08DBA045-66D8-4F47-8AB6-53E6DEADCB00}" type="presOf" srcId="{B55DC2BE-0454-4C6C-971D-227BB15B8E8C}" destId="{39C85EB6-5C50-4F44-95E4-3431C429855B}" srcOrd="0" destOrd="0" presId="urn:microsoft.com/office/officeart/2005/8/layout/cycle8"/>
    <dgm:cxn modelId="{61D47D37-690E-4287-8E92-461ECED44C98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E59198EC-271D-4E29-BF7F-8DC91784DCB3}" type="presOf" srcId="{5EF89E1F-EBA8-4539-9B30-8EB81EBDC80C}" destId="{17209380-190B-4EEE-8574-E0B448DD8B59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CDDC5684-32CF-40D0-AA1E-512BB02D03A1}" type="presOf" srcId="{B55DC2BE-0454-4C6C-971D-227BB15B8E8C}" destId="{8C8E3D6D-B0F0-47FF-A05D-A755C72F0522}" srcOrd="1" destOrd="0" presId="urn:microsoft.com/office/officeart/2005/8/layout/cycle8"/>
    <dgm:cxn modelId="{817CACD5-9D96-4AE7-881D-86B443B689FF}" type="presOf" srcId="{B4D6EEDF-EC90-431E-BA1E-718312D35EF6}" destId="{ABC0D63D-B51F-4E08-A4F0-08BE95E57D5A}" srcOrd="0" destOrd="0" presId="urn:microsoft.com/office/officeart/2005/8/layout/cycle8"/>
    <dgm:cxn modelId="{5212FEFF-624E-49D9-BE68-096E183B560E}" type="presOf" srcId="{B4D6EEDF-EC90-431E-BA1E-718312D35EF6}" destId="{280872B9-1F10-473C-A6C5-528EABAA27F7}" srcOrd="1" destOrd="0" presId="urn:microsoft.com/office/officeart/2005/8/layout/cycle8"/>
    <dgm:cxn modelId="{5E05C170-84A3-4C0F-AA27-3AE2AC316EBC}" type="presOf" srcId="{E8745FFB-13EE-4BA1-A484-97ADD56EF94E}" destId="{BC2F814A-C761-4311-876F-C5B9471C8AC2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5112C0E0-9D50-4772-ACF7-FFF6647EBC3E}" type="presOf" srcId="{A2987777-0CC0-4405-BBAF-5C02F239DDBA}" destId="{856A9985-E0D5-40C4-BDE1-9CD374926FDF}" srcOrd="1" destOrd="0" presId="urn:microsoft.com/office/officeart/2005/8/layout/cycle8"/>
    <dgm:cxn modelId="{24B3226D-3127-444B-AC6D-18728645E198}" type="presOf" srcId="{E8745FFB-13EE-4BA1-A484-97ADD56EF94E}" destId="{08A5CDE3-EE5D-4883-84C8-6CE27FB9285A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1546150B-EC45-435A-AC54-0C588A4F11D9}" type="presParOf" srcId="{17209380-190B-4EEE-8574-E0B448DD8B59}" destId="{39C85EB6-5C50-4F44-95E4-3431C429855B}" srcOrd="0" destOrd="0" presId="urn:microsoft.com/office/officeart/2005/8/layout/cycle8"/>
    <dgm:cxn modelId="{0596F5AA-38F7-4C6E-B5F3-A25D178E1E3A}" type="presParOf" srcId="{17209380-190B-4EEE-8574-E0B448DD8B59}" destId="{1C2E4CE8-AE28-453E-BD6A-7BF75D67248A}" srcOrd="1" destOrd="0" presId="urn:microsoft.com/office/officeart/2005/8/layout/cycle8"/>
    <dgm:cxn modelId="{6C6C8A2B-2652-4998-9F80-E2E21E027638}" type="presParOf" srcId="{17209380-190B-4EEE-8574-E0B448DD8B59}" destId="{8CF2BC32-BFAD-4B6B-AC6D-CCD846DB93E8}" srcOrd="2" destOrd="0" presId="urn:microsoft.com/office/officeart/2005/8/layout/cycle8"/>
    <dgm:cxn modelId="{0AA517C6-B01C-40F9-A5D3-5E6556763F2F}" type="presParOf" srcId="{17209380-190B-4EEE-8574-E0B448DD8B59}" destId="{8C8E3D6D-B0F0-47FF-A05D-A755C72F0522}" srcOrd="3" destOrd="0" presId="urn:microsoft.com/office/officeart/2005/8/layout/cycle8"/>
    <dgm:cxn modelId="{8F08898C-3607-48CD-807E-F2FAF71F1833}" type="presParOf" srcId="{17209380-190B-4EEE-8574-E0B448DD8B59}" destId="{68C458C3-8DD0-47C3-8B79-F6AE560D051B}" srcOrd="4" destOrd="0" presId="urn:microsoft.com/office/officeart/2005/8/layout/cycle8"/>
    <dgm:cxn modelId="{0DDACB13-DD51-46CF-AE51-7F1F4EF5097F}" type="presParOf" srcId="{17209380-190B-4EEE-8574-E0B448DD8B59}" destId="{74363940-C712-44AB-A042-290D6BEB30B4}" srcOrd="5" destOrd="0" presId="urn:microsoft.com/office/officeart/2005/8/layout/cycle8"/>
    <dgm:cxn modelId="{9377C86E-A47A-49B6-A4A6-A8B2CCBDE438}" type="presParOf" srcId="{17209380-190B-4EEE-8574-E0B448DD8B59}" destId="{3A53BA90-727F-44AF-8C61-D1BEA6EBDF8A}" srcOrd="6" destOrd="0" presId="urn:microsoft.com/office/officeart/2005/8/layout/cycle8"/>
    <dgm:cxn modelId="{1B290EB7-D14E-462F-83AA-E4A744758DFD}" type="presParOf" srcId="{17209380-190B-4EEE-8574-E0B448DD8B59}" destId="{856A9985-E0D5-40C4-BDE1-9CD374926FDF}" srcOrd="7" destOrd="0" presId="urn:microsoft.com/office/officeart/2005/8/layout/cycle8"/>
    <dgm:cxn modelId="{BCEE3858-55A4-4A33-A71B-917A3D5B1F30}" type="presParOf" srcId="{17209380-190B-4EEE-8574-E0B448DD8B59}" destId="{ABC0D63D-B51F-4E08-A4F0-08BE95E57D5A}" srcOrd="8" destOrd="0" presId="urn:microsoft.com/office/officeart/2005/8/layout/cycle8"/>
    <dgm:cxn modelId="{91E2CF92-0276-49C7-B0FF-1CE676FBD29B}" type="presParOf" srcId="{17209380-190B-4EEE-8574-E0B448DD8B59}" destId="{42DBCC3C-978B-4E12-BB9E-A21C6E1D7B78}" srcOrd="9" destOrd="0" presId="urn:microsoft.com/office/officeart/2005/8/layout/cycle8"/>
    <dgm:cxn modelId="{2DF58121-16A0-4780-8A74-2581C7CE45E6}" type="presParOf" srcId="{17209380-190B-4EEE-8574-E0B448DD8B59}" destId="{7C063BA6-2940-4EB4-B91F-7CC67CBCC06B}" srcOrd="10" destOrd="0" presId="urn:microsoft.com/office/officeart/2005/8/layout/cycle8"/>
    <dgm:cxn modelId="{9FA8246D-376E-4D68-8F37-84CAFFBDFCB1}" type="presParOf" srcId="{17209380-190B-4EEE-8574-E0B448DD8B59}" destId="{280872B9-1F10-473C-A6C5-528EABAA27F7}" srcOrd="11" destOrd="0" presId="urn:microsoft.com/office/officeart/2005/8/layout/cycle8"/>
    <dgm:cxn modelId="{D6E3F081-D816-4994-B53A-A2A7268CAEE5}" type="presParOf" srcId="{17209380-190B-4EEE-8574-E0B448DD8B59}" destId="{BC2F814A-C761-4311-876F-C5B9471C8AC2}" srcOrd="12" destOrd="0" presId="urn:microsoft.com/office/officeart/2005/8/layout/cycle8"/>
    <dgm:cxn modelId="{DD5A045D-B245-4A0B-BDE2-7E6E5AAC4962}" type="presParOf" srcId="{17209380-190B-4EEE-8574-E0B448DD8B59}" destId="{35155DA0-B531-43CA-A2CE-E607B2E183FF}" srcOrd="13" destOrd="0" presId="urn:microsoft.com/office/officeart/2005/8/layout/cycle8"/>
    <dgm:cxn modelId="{BE736FC7-2BAA-42E2-ABC4-28C0CF71918C}" type="presParOf" srcId="{17209380-190B-4EEE-8574-E0B448DD8B59}" destId="{C80FEA55-DC15-45D8-B287-86ECAF10FD21}" srcOrd="14" destOrd="0" presId="urn:microsoft.com/office/officeart/2005/8/layout/cycle8"/>
    <dgm:cxn modelId="{53167DDA-3F14-47AA-B40B-65A1311920D8}" type="presParOf" srcId="{17209380-190B-4EEE-8574-E0B448DD8B59}" destId="{08A5CDE3-EE5D-4883-84C8-6CE27FB9285A}" srcOrd="15" destOrd="0" presId="urn:microsoft.com/office/officeart/2005/8/layout/cycle8"/>
    <dgm:cxn modelId="{4E522B02-8117-4508-92AC-17EFDC527480}" type="presParOf" srcId="{17209380-190B-4EEE-8574-E0B448DD8B59}" destId="{BC491454-3ECF-406B-BAD1-492BFB636626}" srcOrd="16" destOrd="0" presId="urn:microsoft.com/office/officeart/2005/8/layout/cycle8"/>
    <dgm:cxn modelId="{3570D356-B260-4F92-8116-30BA24F26C14}" type="presParOf" srcId="{17209380-190B-4EEE-8574-E0B448DD8B59}" destId="{C2B10101-161C-43A9-88D8-38EEB61CF8A1}" srcOrd="17" destOrd="0" presId="urn:microsoft.com/office/officeart/2005/8/layout/cycle8"/>
    <dgm:cxn modelId="{BFFB270A-7E8C-445E-961A-31AF885B9F8A}" type="presParOf" srcId="{17209380-190B-4EEE-8574-E0B448DD8B59}" destId="{9C23754E-3E99-4E60-8A45-9B902112C91F}" srcOrd="18" destOrd="0" presId="urn:microsoft.com/office/officeart/2005/8/layout/cycle8"/>
    <dgm:cxn modelId="{36E99C91-825B-4A3C-AF8A-69A409BE2EC7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CA622BB-4D02-4812-B5BA-6C3442622CAD}" type="presOf" srcId="{B4D6EEDF-EC90-431E-BA1E-718312D35EF6}" destId="{280872B9-1F10-473C-A6C5-528EABAA27F7}" srcOrd="1" destOrd="0" presId="urn:microsoft.com/office/officeart/2005/8/layout/cycle8"/>
    <dgm:cxn modelId="{B1C5CCB7-91EC-4637-9779-F1EF2B768806}" type="presOf" srcId="{E8745FFB-13EE-4BA1-A484-97ADD56EF94E}" destId="{BC2F814A-C761-4311-876F-C5B9471C8AC2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CFD34BC6-1B62-4BE8-BBAE-69C829989460}" type="presOf" srcId="{A2987777-0CC0-4405-BBAF-5C02F239DDBA}" destId="{856A9985-E0D5-40C4-BDE1-9CD374926FDF}" srcOrd="1" destOrd="0" presId="urn:microsoft.com/office/officeart/2005/8/layout/cycle8"/>
    <dgm:cxn modelId="{75075C47-2481-495B-8DD0-774A08496E77}" type="presOf" srcId="{B55DC2BE-0454-4C6C-971D-227BB15B8E8C}" destId="{39C85EB6-5C50-4F44-95E4-3431C429855B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737E086B-9C32-442E-B3ED-485158713499}" type="presOf" srcId="{E8745FFB-13EE-4BA1-A484-97ADD56EF94E}" destId="{08A5CDE3-EE5D-4883-84C8-6CE27FB9285A}" srcOrd="1" destOrd="0" presId="urn:microsoft.com/office/officeart/2005/8/layout/cycle8"/>
    <dgm:cxn modelId="{8B3EA230-7CDF-4E42-B4F3-F8D277FF7449}" type="presOf" srcId="{5EF89E1F-EBA8-4539-9B30-8EB81EBDC80C}" destId="{17209380-190B-4EEE-8574-E0B448DD8B59}" srcOrd="0" destOrd="0" presId="urn:microsoft.com/office/officeart/2005/8/layout/cycle8"/>
    <dgm:cxn modelId="{B368A5D3-0DE5-4BB3-A9A0-CBF86BD7F0F4}" type="presOf" srcId="{B4D6EEDF-EC90-431E-BA1E-718312D35EF6}" destId="{ABC0D63D-B51F-4E08-A4F0-08BE95E57D5A}" srcOrd="0" destOrd="0" presId="urn:microsoft.com/office/officeart/2005/8/layout/cycle8"/>
    <dgm:cxn modelId="{694D5AE0-8449-462E-8D9E-97B5E4A781BC}" type="presOf" srcId="{B55DC2BE-0454-4C6C-971D-227BB15B8E8C}" destId="{8C8E3D6D-B0F0-47FF-A05D-A755C72F0522}" srcOrd="1" destOrd="0" presId="urn:microsoft.com/office/officeart/2005/8/layout/cycle8"/>
    <dgm:cxn modelId="{817B2020-4CF8-4BA8-AA0C-395CEAA3099C}" type="presOf" srcId="{A2987777-0CC0-4405-BBAF-5C02F239DDBA}" destId="{68C458C3-8DD0-47C3-8B79-F6AE560D051B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8E1AE1CD-64E5-4D6A-BA77-F91D38F6A30D}" type="presParOf" srcId="{17209380-190B-4EEE-8574-E0B448DD8B59}" destId="{39C85EB6-5C50-4F44-95E4-3431C429855B}" srcOrd="0" destOrd="0" presId="urn:microsoft.com/office/officeart/2005/8/layout/cycle8"/>
    <dgm:cxn modelId="{7BADFE16-A355-49F7-88B6-DB5C0D59F02B}" type="presParOf" srcId="{17209380-190B-4EEE-8574-E0B448DD8B59}" destId="{1C2E4CE8-AE28-453E-BD6A-7BF75D67248A}" srcOrd="1" destOrd="0" presId="urn:microsoft.com/office/officeart/2005/8/layout/cycle8"/>
    <dgm:cxn modelId="{13DA9B3F-069A-4919-8A55-BD49F8A1C7A9}" type="presParOf" srcId="{17209380-190B-4EEE-8574-E0B448DD8B59}" destId="{8CF2BC32-BFAD-4B6B-AC6D-CCD846DB93E8}" srcOrd="2" destOrd="0" presId="urn:microsoft.com/office/officeart/2005/8/layout/cycle8"/>
    <dgm:cxn modelId="{2951943B-249D-4B01-8D62-78BEB7AD537C}" type="presParOf" srcId="{17209380-190B-4EEE-8574-E0B448DD8B59}" destId="{8C8E3D6D-B0F0-47FF-A05D-A755C72F0522}" srcOrd="3" destOrd="0" presId="urn:microsoft.com/office/officeart/2005/8/layout/cycle8"/>
    <dgm:cxn modelId="{600202AC-9B72-4A86-89CB-CC2ED68B59D4}" type="presParOf" srcId="{17209380-190B-4EEE-8574-E0B448DD8B59}" destId="{68C458C3-8DD0-47C3-8B79-F6AE560D051B}" srcOrd="4" destOrd="0" presId="urn:microsoft.com/office/officeart/2005/8/layout/cycle8"/>
    <dgm:cxn modelId="{2640B327-0A4A-4700-96A3-BF4E59628B5D}" type="presParOf" srcId="{17209380-190B-4EEE-8574-E0B448DD8B59}" destId="{74363940-C712-44AB-A042-290D6BEB30B4}" srcOrd="5" destOrd="0" presId="urn:microsoft.com/office/officeart/2005/8/layout/cycle8"/>
    <dgm:cxn modelId="{78C8BA23-5F34-4079-B9F5-0E2FA040B174}" type="presParOf" srcId="{17209380-190B-4EEE-8574-E0B448DD8B59}" destId="{3A53BA90-727F-44AF-8C61-D1BEA6EBDF8A}" srcOrd="6" destOrd="0" presId="urn:microsoft.com/office/officeart/2005/8/layout/cycle8"/>
    <dgm:cxn modelId="{20416141-B37E-4E40-8595-2D6A3EC4FB96}" type="presParOf" srcId="{17209380-190B-4EEE-8574-E0B448DD8B59}" destId="{856A9985-E0D5-40C4-BDE1-9CD374926FDF}" srcOrd="7" destOrd="0" presId="urn:microsoft.com/office/officeart/2005/8/layout/cycle8"/>
    <dgm:cxn modelId="{128D68ED-9141-4D57-AB3F-3C8EAC154ADA}" type="presParOf" srcId="{17209380-190B-4EEE-8574-E0B448DD8B59}" destId="{ABC0D63D-B51F-4E08-A4F0-08BE95E57D5A}" srcOrd="8" destOrd="0" presId="urn:microsoft.com/office/officeart/2005/8/layout/cycle8"/>
    <dgm:cxn modelId="{6B9F183F-8403-4834-A3D4-16ACA7E7BE7F}" type="presParOf" srcId="{17209380-190B-4EEE-8574-E0B448DD8B59}" destId="{42DBCC3C-978B-4E12-BB9E-A21C6E1D7B78}" srcOrd="9" destOrd="0" presId="urn:microsoft.com/office/officeart/2005/8/layout/cycle8"/>
    <dgm:cxn modelId="{49EAF3B8-F4C4-45A4-AA71-67A6E866E002}" type="presParOf" srcId="{17209380-190B-4EEE-8574-E0B448DD8B59}" destId="{7C063BA6-2940-4EB4-B91F-7CC67CBCC06B}" srcOrd="10" destOrd="0" presId="urn:microsoft.com/office/officeart/2005/8/layout/cycle8"/>
    <dgm:cxn modelId="{D001B050-67E9-4899-8A93-C47EA1DAF8F7}" type="presParOf" srcId="{17209380-190B-4EEE-8574-E0B448DD8B59}" destId="{280872B9-1F10-473C-A6C5-528EABAA27F7}" srcOrd="11" destOrd="0" presId="urn:microsoft.com/office/officeart/2005/8/layout/cycle8"/>
    <dgm:cxn modelId="{B3369FCB-5B65-4603-AC03-A25795909BDE}" type="presParOf" srcId="{17209380-190B-4EEE-8574-E0B448DD8B59}" destId="{BC2F814A-C761-4311-876F-C5B9471C8AC2}" srcOrd="12" destOrd="0" presId="urn:microsoft.com/office/officeart/2005/8/layout/cycle8"/>
    <dgm:cxn modelId="{F3DC6B5E-4652-4DED-880D-D76423F4C6B6}" type="presParOf" srcId="{17209380-190B-4EEE-8574-E0B448DD8B59}" destId="{35155DA0-B531-43CA-A2CE-E607B2E183FF}" srcOrd="13" destOrd="0" presId="urn:microsoft.com/office/officeart/2005/8/layout/cycle8"/>
    <dgm:cxn modelId="{B303A717-D8E6-421A-8357-5EA6F552AC03}" type="presParOf" srcId="{17209380-190B-4EEE-8574-E0B448DD8B59}" destId="{C80FEA55-DC15-45D8-B287-86ECAF10FD21}" srcOrd="14" destOrd="0" presId="urn:microsoft.com/office/officeart/2005/8/layout/cycle8"/>
    <dgm:cxn modelId="{43944F6F-5415-4309-9570-D49114EF0926}" type="presParOf" srcId="{17209380-190B-4EEE-8574-E0B448DD8B59}" destId="{08A5CDE3-EE5D-4883-84C8-6CE27FB9285A}" srcOrd="15" destOrd="0" presId="urn:microsoft.com/office/officeart/2005/8/layout/cycle8"/>
    <dgm:cxn modelId="{B5A46364-0C09-456E-8331-226A0BDCCEF0}" type="presParOf" srcId="{17209380-190B-4EEE-8574-E0B448DD8B59}" destId="{BC491454-3ECF-406B-BAD1-492BFB636626}" srcOrd="16" destOrd="0" presId="urn:microsoft.com/office/officeart/2005/8/layout/cycle8"/>
    <dgm:cxn modelId="{73348B58-490E-4842-BBCC-EB46F5DCE566}" type="presParOf" srcId="{17209380-190B-4EEE-8574-E0B448DD8B59}" destId="{C2B10101-161C-43A9-88D8-38EEB61CF8A1}" srcOrd="17" destOrd="0" presId="urn:microsoft.com/office/officeart/2005/8/layout/cycle8"/>
    <dgm:cxn modelId="{8EBC29F0-2C8F-4BF3-A349-03FA0A1FF3DB}" type="presParOf" srcId="{17209380-190B-4EEE-8574-E0B448DD8B59}" destId="{9C23754E-3E99-4E60-8A45-9B902112C91F}" srcOrd="18" destOrd="0" presId="urn:microsoft.com/office/officeart/2005/8/layout/cycle8"/>
    <dgm:cxn modelId="{9CEFE547-953D-4100-A06C-A4117EDA17D9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9FE097F8-5534-496B-A96B-2AF1C262C381}" type="presOf" srcId="{A2987777-0CC0-4405-BBAF-5C02F239DDBA}" destId="{856A9985-E0D5-40C4-BDE1-9CD374926FDF}" srcOrd="1" destOrd="0" presId="urn:microsoft.com/office/officeart/2005/8/layout/cycle8"/>
    <dgm:cxn modelId="{F60D0524-6EEE-4371-9DBC-936F26774AEE}" type="presOf" srcId="{5EF89E1F-EBA8-4539-9B30-8EB81EBDC80C}" destId="{17209380-190B-4EEE-8574-E0B448DD8B59}" srcOrd="0" destOrd="0" presId="urn:microsoft.com/office/officeart/2005/8/layout/cycle8"/>
    <dgm:cxn modelId="{9211DA26-1A7F-4EAF-8AD2-D08CCE2D0F9A}" type="presOf" srcId="{B55DC2BE-0454-4C6C-971D-227BB15B8E8C}" destId="{8C8E3D6D-B0F0-47FF-A05D-A755C72F0522}" srcOrd="1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86D5081F-05EF-4092-BF90-A907211D1E41}" type="presOf" srcId="{B55DC2BE-0454-4C6C-971D-227BB15B8E8C}" destId="{39C85EB6-5C50-4F44-95E4-3431C429855B}" srcOrd="0" destOrd="0" presId="urn:microsoft.com/office/officeart/2005/8/layout/cycle8"/>
    <dgm:cxn modelId="{CC366A85-4140-42ED-8169-D8972861E44C}" type="presOf" srcId="{E8745FFB-13EE-4BA1-A484-97ADD56EF94E}" destId="{08A5CDE3-EE5D-4883-84C8-6CE27FB9285A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5D29475F-AE88-44A1-B88D-068329F15356}" type="presOf" srcId="{E8745FFB-13EE-4BA1-A484-97ADD56EF94E}" destId="{BC2F814A-C761-4311-876F-C5B9471C8AC2}" srcOrd="0" destOrd="0" presId="urn:microsoft.com/office/officeart/2005/8/layout/cycle8"/>
    <dgm:cxn modelId="{7921BF7F-4C4D-40D4-875B-5CD3A70232EE}" type="presOf" srcId="{A2987777-0CC0-4405-BBAF-5C02F239DDBA}" destId="{68C458C3-8DD0-47C3-8B79-F6AE560D051B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4B3D0FCE-2923-4C8D-88A1-3B69F1A86262}" type="presOf" srcId="{B4D6EEDF-EC90-431E-BA1E-718312D35EF6}" destId="{ABC0D63D-B51F-4E08-A4F0-08BE95E57D5A}" srcOrd="0" destOrd="0" presId="urn:microsoft.com/office/officeart/2005/8/layout/cycle8"/>
    <dgm:cxn modelId="{016BDA60-16C0-4E00-AE26-CE219A24F001}" type="presOf" srcId="{B4D6EEDF-EC90-431E-BA1E-718312D35EF6}" destId="{280872B9-1F10-473C-A6C5-528EABAA27F7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764D8576-CAE6-4B5D-BAB5-2F5DA929A913}" type="presParOf" srcId="{17209380-190B-4EEE-8574-E0B448DD8B59}" destId="{39C85EB6-5C50-4F44-95E4-3431C429855B}" srcOrd="0" destOrd="0" presId="urn:microsoft.com/office/officeart/2005/8/layout/cycle8"/>
    <dgm:cxn modelId="{9D38C99A-E37C-4176-9435-86CDAE6274D7}" type="presParOf" srcId="{17209380-190B-4EEE-8574-E0B448DD8B59}" destId="{1C2E4CE8-AE28-453E-BD6A-7BF75D67248A}" srcOrd="1" destOrd="0" presId="urn:microsoft.com/office/officeart/2005/8/layout/cycle8"/>
    <dgm:cxn modelId="{1239C28F-BD15-4F4E-ADFA-140A301A65F8}" type="presParOf" srcId="{17209380-190B-4EEE-8574-E0B448DD8B59}" destId="{8CF2BC32-BFAD-4B6B-AC6D-CCD846DB93E8}" srcOrd="2" destOrd="0" presId="urn:microsoft.com/office/officeart/2005/8/layout/cycle8"/>
    <dgm:cxn modelId="{487B4565-2A04-4CF5-9CCB-B9D0B2D4DBC3}" type="presParOf" srcId="{17209380-190B-4EEE-8574-E0B448DD8B59}" destId="{8C8E3D6D-B0F0-47FF-A05D-A755C72F0522}" srcOrd="3" destOrd="0" presId="urn:microsoft.com/office/officeart/2005/8/layout/cycle8"/>
    <dgm:cxn modelId="{576A2DA8-73F3-469D-B6F2-0F60AB1361C5}" type="presParOf" srcId="{17209380-190B-4EEE-8574-E0B448DD8B59}" destId="{68C458C3-8DD0-47C3-8B79-F6AE560D051B}" srcOrd="4" destOrd="0" presId="urn:microsoft.com/office/officeart/2005/8/layout/cycle8"/>
    <dgm:cxn modelId="{517F8DE7-7058-4D67-AAC1-ABDFDB1FD057}" type="presParOf" srcId="{17209380-190B-4EEE-8574-E0B448DD8B59}" destId="{74363940-C712-44AB-A042-290D6BEB30B4}" srcOrd="5" destOrd="0" presId="urn:microsoft.com/office/officeart/2005/8/layout/cycle8"/>
    <dgm:cxn modelId="{64C2EFAF-6835-4509-A4F6-27203609F314}" type="presParOf" srcId="{17209380-190B-4EEE-8574-E0B448DD8B59}" destId="{3A53BA90-727F-44AF-8C61-D1BEA6EBDF8A}" srcOrd="6" destOrd="0" presId="urn:microsoft.com/office/officeart/2005/8/layout/cycle8"/>
    <dgm:cxn modelId="{D419CEEA-BD26-4E19-8B7F-22E27E8D7327}" type="presParOf" srcId="{17209380-190B-4EEE-8574-E0B448DD8B59}" destId="{856A9985-E0D5-40C4-BDE1-9CD374926FDF}" srcOrd="7" destOrd="0" presId="urn:microsoft.com/office/officeart/2005/8/layout/cycle8"/>
    <dgm:cxn modelId="{E15652A0-EEDE-4019-BC68-0D955E37E102}" type="presParOf" srcId="{17209380-190B-4EEE-8574-E0B448DD8B59}" destId="{ABC0D63D-B51F-4E08-A4F0-08BE95E57D5A}" srcOrd="8" destOrd="0" presId="urn:microsoft.com/office/officeart/2005/8/layout/cycle8"/>
    <dgm:cxn modelId="{ED5A8EB4-420E-4842-83C7-04A8A29C0D25}" type="presParOf" srcId="{17209380-190B-4EEE-8574-E0B448DD8B59}" destId="{42DBCC3C-978B-4E12-BB9E-A21C6E1D7B78}" srcOrd="9" destOrd="0" presId="urn:microsoft.com/office/officeart/2005/8/layout/cycle8"/>
    <dgm:cxn modelId="{2079AC48-510C-4BF1-95C0-EC7E07180F4B}" type="presParOf" srcId="{17209380-190B-4EEE-8574-E0B448DD8B59}" destId="{7C063BA6-2940-4EB4-B91F-7CC67CBCC06B}" srcOrd="10" destOrd="0" presId="urn:microsoft.com/office/officeart/2005/8/layout/cycle8"/>
    <dgm:cxn modelId="{28936DC2-8804-4351-9614-37A738B569F9}" type="presParOf" srcId="{17209380-190B-4EEE-8574-E0B448DD8B59}" destId="{280872B9-1F10-473C-A6C5-528EABAA27F7}" srcOrd="11" destOrd="0" presId="urn:microsoft.com/office/officeart/2005/8/layout/cycle8"/>
    <dgm:cxn modelId="{12B4554B-0A9C-4B97-B5EE-B4032E85F1F4}" type="presParOf" srcId="{17209380-190B-4EEE-8574-E0B448DD8B59}" destId="{BC2F814A-C761-4311-876F-C5B9471C8AC2}" srcOrd="12" destOrd="0" presId="urn:microsoft.com/office/officeart/2005/8/layout/cycle8"/>
    <dgm:cxn modelId="{8EAD2288-BC1D-4BCC-9A3E-B8A67D14E995}" type="presParOf" srcId="{17209380-190B-4EEE-8574-E0B448DD8B59}" destId="{35155DA0-B531-43CA-A2CE-E607B2E183FF}" srcOrd="13" destOrd="0" presId="urn:microsoft.com/office/officeart/2005/8/layout/cycle8"/>
    <dgm:cxn modelId="{8AB83626-3951-4309-A471-1153297E040B}" type="presParOf" srcId="{17209380-190B-4EEE-8574-E0B448DD8B59}" destId="{C80FEA55-DC15-45D8-B287-86ECAF10FD21}" srcOrd="14" destOrd="0" presId="urn:microsoft.com/office/officeart/2005/8/layout/cycle8"/>
    <dgm:cxn modelId="{F6C7E3C5-386B-4912-AEE7-5CA65449C074}" type="presParOf" srcId="{17209380-190B-4EEE-8574-E0B448DD8B59}" destId="{08A5CDE3-EE5D-4883-84C8-6CE27FB9285A}" srcOrd="15" destOrd="0" presId="urn:microsoft.com/office/officeart/2005/8/layout/cycle8"/>
    <dgm:cxn modelId="{AED0F79F-2882-47AF-9B54-5DC80ABF26EF}" type="presParOf" srcId="{17209380-190B-4EEE-8574-E0B448DD8B59}" destId="{BC491454-3ECF-406B-BAD1-492BFB636626}" srcOrd="16" destOrd="0" presId="urn:microsoft.com/office/officeart/2005/8/layout/cycle8"/>
    <dgm:cxn modelId="{856EBA51-F028-48D1-B045-EFA52F4AB671}" type="presParOf" srcId="{17209380-190B-4EEE-8574-E0B448DD8B59}" destId="{C2B10101-161C-43A9-88D8-38EEB61CF8A1}" srcOrd="17" destOrd="0" presId="urn:microsoft.com/office/officeart/2005/8/layout/cycle8"/>
    <dgm:cxn modelId="{2D93A129-B78D-46C4-9587-D880336EA7DE}" type="presParOf" srcId="{17209380-190B-4EEE-8574-E0B448DD8B59}" destId="{9C23754E-3E99-4E60-8A45-9B902112C91F}" srcOrd="18" destOrd="0" presId="urn:microsoft.com/office/officeart/2005/8/layout/cycle8"/>
    <dgm:cxn modelId="{09C8CAD8-1A84-49E9-8F59-7463A343FB09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5B6A3EF-C21B-41C4-A4E7-A39B68AD18E4}" type="presOf" srcId="{B4D6EEDF-EC90-431E-BA1E-718312D35EF6}" destId="{ABC0D63D-B51F-4E08-A4F0-08BE95E57D5A}" srcOrd="0" destOrd="0" presId="urn:microsoft.com/office/officeart/2005/8/layout/cycle8"/>
    <dgm:cxn modelId="{72A7315B-ED10-49AE-B23D-C7F5839A738D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48D97D8C-8D95-467C-86EF-30ECC712FE96}" type="presOf" srcId="{B55DC2BE-0454-4C6C-971D-227BB15B8E8C}" destId="{8C8E3D6D-B0F0-47FF-A05D-A755C72F0522}" srcOrd="1" destOrd="0" presId="urn:microsoft.com/office/officeart/2005/8/layout/cycle8"/>
    <dgm:cxn modelId="{8276FE0B-40B9-4C3F-BF8C-E19841A82C40}" type="presOf" srcId="{5EF89E1F-EBA8-4539-9B30-8EB81EBDC80C}" destId="{17209380-190B-4EEE-8574-E0B448DD8B59}" srcOrd="0" destOrd="0" presId="urn:microsoft.com/office/officeart/2005/8/layout/cycle8"/>
    <dgm:cxn modelId="{EC25F865-0B57-4770-804D-EA2508399704}" type="presOf" srcId="{B55DC2BE-0454-4C6C-971D-227BB15B8E8C}" destId="{39C85EB6-5C50-4F44-95E4-3431C429855B}" srcOrd="0" destOrd="0" presId="urn:microsoft.com/office/officeart/2005/8/layout/cycle8"/>
    <dgm:cxn modelId="{72A59FF1-E7F8-4491-A955-603B00F94D06}" type="presOf" srcId="{E8745FFB-13EE-4BA1-A484-97ADD56EF94E}" destId="{08A5CDE3-EE5D-4883-84C8-6CE27FB9285A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87029791-F13F-4BA7-AB5E-1DA7C2DE6767}" type="presOf" srcId="{E8745FFB-13EE-4BA1-A484-97ADD56EF94E}" destId="{BC2F814A-C761-4311-876F-C5B9471C8AC2}" srcOrd="0" destOrd="0" presId="urn:microsoft.com/office/officeart/2005/8/layout/cycle8"/>
    <dgm:cxn modelId="{D83A6329-5F10-40E7-9295-AB0DAD292505}" type="presOf" srcId="{B4D6EEDF-EC90-431E-BA1E-718312D35EF6}" destId="{280872B9-1F10-473C-A6C5-528EABAA27F7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8342D9B8-E650-40E2-99B4-8AF24C88DAC6}" type="presOf" srcId="{A2987777-0CC0-4405-BBAF-5C02F239DDBA}" destId="{856A9985-E0D5-40C4-BDE1-9CD374926FDF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56787DAB-EDA6-4F7F-B5B5-4EE0AE335929}" type="presParOf" srcId="{17209380-190B-4EEE-8574-E0B448DD8B59}" destId="{39C85EB6-5C50-4F44-95E4-3431C429855B}" srcOrd="0" destOrd="0" presId="urn:microsoft.com/office/officeart/2005/8/layout/cycle8"/>
    <dgm:cxn modelId="{5B59A1B2-9054-4C8A-9752-99D5D5076447}" type="presParOf" srcId="{17209380-190B-4EEE-8574-E0B448DD8B59}" destId="{1C2E4CE8-AE28-453E-BD6A-7BF75D67248A}" srcOrd="1" destOrd="0" presId="urn:microsoft.com/office/officeart/2005/8/layout/cycle8"/>
    <dgm:cxn modelId="{F0318C54-0CEA-478A-99F8-86AD967E8186}" type="presParOf" srcId="{17209380-190B-4EEE-8574-E0B448DD8B59}" destId="{8CF2BC32-BFAD-4B6B-AC6D-CCD846DB93E8}" srcOrd="2" destOrd="0" presId="urn:microsoft.com/office/officeart/2005/8/layout/cycle8"/>
    <dgm:cxn modelId="{DAE15992-27F2-41FE-B64B-60DE7708FB49}" type="presParOf" srcId="{17209380-190B-4EEE-8574-E0B448DD8B59}" destId="{8C8E3D6D-B0F0-47FF-A05D-A755C72F0522}" srcOrd="3" destOrd="0" presId="urn:microsoft.com/office/officeart/2005/8/layout/cycle8"/>
    <dgm:cxn modelId="{5C729A90-432B-44D5-9439-468C2EAAA67E}" type="presParOf" srcId="{17209380-190B-4EEE-8574-E0B448DD8B59}" destId="{68C458C3-8DD0-47C3-8B79-F6AE560D051B}" srcOrd="4" destOrd="0" presId="urn:microsoft.com/office/officeart/2005/8/layout/cycle8"/>
    <dgm:cxn modelId="{3B623C5B-996D-4C31-B71B-55F2EA082F31}" type="presParOf" srcId="{17209380-190B-4EEE-8574-E0B448DD8B59}" destId="{74363940-C712-44AB-A042-290D6BEB30B4}" srcOrd="5" destOrd="0" presId="urn:microsoft.com/office/officeart/2005/8/layout/cycle8"/>
    <dgm:cxn modelId="{3BB4A215-C032-47B7-9851-8C23E096E380}" type="presParOf" srcId="{17209380-190B-4EEE-8574-E0B448DD8B59}" destId="{3A53BA90-727F-44AF-8C61-D1BEA6EBDF8A}" srcOrd="6" destOrd="0" presId="urn:microsoft.com/office/officeart/2005/8/layout/cycle8"/>
    <dgm:cxn modelId="{CCF007A7-CEFB-4C42-82CA-62132849BB35}" type="presParOf" srcId="{17209380-190B-4EEE-8574-E0B448DD8B59}" destId="{856A9985-E0D5-40C4-BDE1-9CD374926FDF}" srcOrd="7" destOrd="0" presId="urn:microsoft.com/office/officeart/2005/8/layout/cycle8"/>
    <dgm:cxn modelId="{4D99A2D8-F533-43AB-A79B-3004CFD82C97}" type="presParOf" srcId="{17209380-190B-4EEE-8574-E0B448DD8B59}" destId="{ABC0D63D-B51F-4E08-A4F0-08BE95E57D5A}" srcOrd="8" destOrd="0" presId="urn:microsoft.com/office/officeart/2005/8/layout/cycle8"/>
    <dgm:cxn modelId="{3688EFF2-C0B3-4309-8E25-255933ACB9DC}" type="presParOf" srcId="{17209380-190B-4EEE-8574-E0B448DD8B59}" destId="{42DBCC3C-978B-4E12-BB9E-A21C6E1D7B78}" srcOrd="9" destOrd="0" presId="urn:microsoft.com/office/officeart/2005/8/layout/cycle8"/>
    <dgm:cxn modelId="{9E438471-3D8D-4D40-8AA2-8E4D8E4F5D72}" type="presParOf" srcId="{17209380-190B-4EEE-8574-E0B448DD8B59}" destId="{7C063BA6-2940-4EB4-B91F-7CC67CBCC06B}" srcOrd="10" destOrd="0" presId="urn:microsoft.com/office/officeart/2005/8/layout/cycle8"/>
    <dgm:cxn modelId="{C1DB5647-3F0F-47DA-A76D-888D0004E0E8}" type="presParOf" srcId="{17209380-190B-4EEE-8574-E0B448DD8B59}" destId="{280872B9-1F10-473C-A6C5-528EABAA27F7}" srcOrd="11" destOrd="0" presId="urn:microsoft.com/office/officeart/2005/8/layout/cycle8"/>
    <dgm:cxn modelId="{08CE8417-58FF-4548-AC47-4281821DA2F6}" type="presParOf" srcId="{17209380-190B-4EEE-8574-E0B448DD8B59}" destId="{BC2F814A-C761-4311-876F-C5B9471C8AC2}" srcOrd="12" destOrd="0" presId="urn:microsoft.com/office/officeart/2005/8/layout/cycle8"/>
    <dgm:cxn modelId="{ADAEBF90-5C28-4482-99F9-B4A2CED66E41}" type="presParOf" srcId="{17209380-190B-4EEE-8574-E0B448DD8B59}" destId="{35155DA0-B531-43CA-A2CE-E607B2E183FF}" srcOrd="13" destOrd="0" presId="urn:microsoft.com/office/officeart/2005/8/layout/cycle8"/>
    <dgm:cxn modelId="{E9580211-56C6-484D-BC07-94981EB12290}" type="presParOf" srcId="{17209380-190B-4EEE-8574-E0B448DD8B59}" destId="{C80FEA55-DC15-45D8-B287-86ECAF10FD21}" srcOrd="14" destOrd="0" presId="urn:microsoft.com/office/officeart/2005/8/layout/cycle8"/>
    <dgm:cxn modelId="{8D55954B-C1E7-4FBD-9A81-EB02C5E86B04}" type="presParOf" srcId="{17209380-190B-4EEE-8574-E0B448DD8B59}" destId="{08A5CDE3-EE5D-4883-84C8-6CE27FB9285A}" srcOrd="15" destOrd="0" presId="urn:microsoft.com/office/officeart/2005/8/layout/cycle8"/>
    <dgm:cxn modelId="{8DF31ED0-3695-4EA6-A0EB-267F946889BD}" type="presParOf" srcId="{17209380-190B-4EEE-8574-E0B448DD8B59}" destId="{BC491454-3ECF-406B-BAD1-492BFB636626}" srcOrd="16" destOrd="0" presId="urn:microsoft.com/office/officeart/2005/8/layout/cycle8"/>
    <dgm:cxn modelId="{93C464B3-3695-4790-8417-3BA7B2C74885}" type="presParOf" srcId="{17209380-190B-4EEE-8574-E0B448DD8B59}" destId="{C2B10101-161C-43A9-88D8-38EEB61CF8A1}" srcOrd="17" destOrd="0" presId="urn:microsoft.com/office/officeart/2005/8/layout/cycle8"/>
    <dgm:cxn modelId="{7F232358-4068-46ED-93EE-C7E29B85C5A9}" type="presParOf" srcId="{17209380-190B-4EEE-8574-E0B448DD8B59}" destId="{9C23754E-3E99-4E60-8A45-9B902112C91F}" srcOrd="18" destOrd="0" presId="urn:microsoft.com/office/officeart/2005/8/layout/cycle8"/>
    <dgm:cxn modelId="{43BAE32A-F073-4103-9B61-6915EA0D0B08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Act</a:t>
          </a:r>
          <a:endParaRPr lang="pt-BR" b="1" dirty="0">
            <a:solidFill>
              <a:schemeClr val="bg1"/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A855006-D3FF-4059-AFC0-8363E838C40F}" type="presOf" srcId="{E8745FFB-13EE-4BA1-A484-97ADD56EF94E}" destId="{08A5CDE3-EE5D-4883-84C8-6CE27FB9285A}" srcOrd="1" destOrd="0" presId="urn:microsoft.com/office/officeart/2005/8/layout/cycle8"/>
    <dgm:cxn modelId="{26FFA609-A744-469F-B9F2-C7A395992D59}" type="presOf" srcId="{E8745FFB-13EE-4BA1-A484-97ADD56EF94E}" destId="{BC2F814A-C761-4311-876F-C5B9471C8AC2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2B662C22-4854-4ECE-9C97-EDF120F7531B}" type="presOf" srcId="{B4D6EEDF-EC90-431E-BA1E-718312D35EF6}" destId="{280872B9-1F10-473C-A6C5-528EABAA27F7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B249D51B-D895-4A58-94B9-89679B5D804B}" type="presOf" srcId="{5EF89E1F-EBA8-4539-9B30-8EB81EBDC80C}" destId="{17209380-190B-4EEE-8574-E0B448DD8B59}" srcOrd="0" destOrd="0" presId="urn:microsoft.com/office/officeart/2005/8/layout/cycle8"/>
    <dgm:cxn modelId="{5DF43770-48FC-4E7F-8FCB-F6DB33BDB367}" type="presOf" srcId="{B55DC2BE-0454-4C6C-971D-227BB15B8E8C}" destId="{39C85EB6-5C50-4F44-95E4-3431C429855B}" srcOrd="0" destOrd="0" presId="urn:microsoft.com/office/officeart/2005/8/layout/cycle8"/>
    <dgm:cxn modelId="{7B02DC68-BC4F-4B74-ADAB-87EEB9B2308D}" type="presOf" srcId="{A2987777-0CC0-4405-BBAF-5C02F239DDBA}" destId="{68C458C3-8DD0-47C3-8B79-F6AE560D051B}" srcOrd="0" destOrd="0" presId="urn:microsoft.com/office/officeart/2005/8/layout/cycle8"/>
    <dgm:cxn modelId="{4163046F-B51F-4A57-AD06-343067699226}" type="presOf" srcId="{A2987777-0CC0-4405-BBAF-5C02F239DDBA}" destId="{856A9985-E0D5-40C4-BDE1-9CD374926FDF}" srcOrd="1" destOrd="0" presId="urn:microsoft.com/office/officeart/2005/8/layout/cycle8"/>
    <dgm:cxn modelId="{78C498CF-FB1C-4254-87A4-B103143D7414}" type="presOf" srcId="{B55DC2BE-0454-4C6C-971D-227BB15B8E8C}" destId="{8C8E3D6D-B0F0-47FF-A05D-A755C72F0522}" srcOrd="1" destOrd="0" presId="urn:microsoft.com/office/officeart/2005/8/layout/cycle8"/>
    <dgm:cxn modelId="{69CFE544-E58F-4F63-A8DF-115D2AFCC92B}" type="presOf" srcId="{B4D6EEDF-EC90-431E-BA1E-718312D35EF6}" destId="{ABC0D63D-B51F-4E08-A4F0-08BE95E57D5A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CA53170D-4CA3-427F-9B65-F277FE4F8B66}" type="presParOf" srcId="{17209380-190B-4EEE-8574-E0B448DD8B59}" destId="{39C85EB6-5C50-4F44-95E4-3431C429855B}" srcOrd="0" destOrd="0" presId="urn:microsoft.com/office/officeart/2005/8/layout/cycle8"/>
    <dgm:cxn modelId="{18C42B53-3801-4546-A555-DE3C423F2788}" type="presParOf" srcId="{17209380-190B-4EEE-8574-E0B448DD8B59}" destId="{1C2E4CE8-AE28-453E-BD6A-7BF75D67248A}" srcOrd="1" destOrd="0" presId="urn:microsoft.com/office/officeart/2005/8/layout/cycle8"/>
    <dgm:cxn modelId="{DDAED6A7-2823-4B90-835D-8A3AB84C34E8}" type="presParOf" srcId="{17209380-190B-4EEE-8574-E0B448DD8B59}" destId="{8CF2BC32-BFAD-4B6B-AC6D-CCD846DB93E8}" srcOrd="2" destOrd="0" presId="urn:microsoft.com/office/officeart/2005/8/layout/cycle8"/>
    <dgm:cxn modelId="{87D6D3F6-2427-44F2-A628-FB1790F2B96C}" type="presParOf" srcId="{17209380-190B-4EEE-8574-E0B448DD8B59}" destId="{8C8E3D6D-B0F0-47FF-A05D-A755C72F0522}" srcOrd="3" destOrd="0" presId="urn:microsoft.com/office/officeart/2005/8/layout/cycle8"/>
    <dgm:cxn modelId="{F7B0BE4F-54CD-4A99-AA29-653602812248}" type="presParOf" srcId="{17209380-190B-4EEE-8574-E0B448DD8B59}" destId="{68C458C3-8DD0-47C3-8B79-F6AE560D051B}" srcOrd="4" destOrd="0" presId="urn:microsoft.com/office/officeart/2005/8/layout/cycle8"/>
    <dgm:cxn modelId="{B9A31BF8-CC6E-4FEA-802B-87DC80907A1A}" type="presParOf" srcId="{17209380-190B-4EEE-8574-E0B448DD8B59}" destId="{74363940-C712-44AB-A042-290D6BEB30B4}" srcOrd="5" destOrd="0" presId="urn:microsoft.com/office/officeart/2005/8/layout/cycle8"/>
    <dgm:cxn modelId="{99C562E2-233B-4955-97BB-AFEC26CF908C}" type="presParOf" srcId="{17209380-190B-4EEE-8574-E0B448DD8B59}" destId="{3A53BA90-727F-44AF-8C61-D1BEA6EBDF8A}" srcOrd="6" destOrd="0" presId="urn:microsoft.com/office/officeart/2005/8/layout/cycle8"/>
    <dgm:cxn modelId="{B233732E-26E7-49DB-A951-20CE64FADDBB}" type="presParOf" srcId="{17209380-190B-4EEE-8574-E0B448DD8B59}" destId="{856A9985-E0D5-40C4-BDE1-9CD374926FDF}" srcOrd="7" destOrd="0" presId="urn:microsoft.com/office/officeart/2005/8/layout/cycle8"/>
    <dgm:cxn modelId="{BC67F0D8-0EC3-4556-9698-8C664333F3DC}" type="presParOf" srcId="{17209380-190B-4EEE-8574-E0B448DD8B59}" destId="{ABC0D63D-B51F-4E08-A4F0-08BE95E57D5A}" srcOrd="8" destOrd="0" presId="urn:microsoft.com/office/officeart/2005/8/layout/cycle8"/>
    <dgm:cxn modelId="{446BED59-BA28-4841-ABBE-A1602110860E}" type="presParOf" srcId="{17209380-190B-4EEE-8574-E0B448DD8B59}" destId="{42DBCC3C-978B-4E12-BB9E-A21C6E1D7B78}" srcOrd="9" destOrd="0" presId="urn:microsoft.com/office/officeart/2005/8/layout/cycle8"/>
    <dgm:cxn modelId="{B23F333B-46C0-42BB-BFC3-1E9A8F1BB711}" type="presParOf" srcId="{17209380-190B-4EEE-8574-E0B448DD8B59}" destId="{7C063BA6-2940-4EB4-B91F-7CC67CBCC06B}" srcOrd="10" destOrd="0" presId="urn:microsoft.com/office/officeart/2005/8/layout/cycle8"/>
    <dgm:cxn modelId="{B53EF277-89A2-4FB8-B89F-5B4D4B062327}" type="presParOf" srcId="{17209380-190B-4EEE-8574-E0B448DD8B59}" destId="{280872B9-1F10-473C-A6C5-528EABAA27F7}" srcOrd="11" destOrd="0" presId="urn:microsoft.com/office/officeart/2005/8/layout/cycle8"/>
    <dgm:cxn modelId="{808CD051-0C5A-4465-8863-314B3A0BA70C}" type="presParOf" srcId="{17209380-190B-4EEE-8574-E0B448DD8B59}" destId="{BC2F814A-C761-4311-876F-C5B9471C8AC2}" srcOrd="12" destOrd="0" presId="urn:microsoft.com/office/officeart/2005/8/layout/cycle8"/>
    <dgm:cxn modelId="{DE81F82D-6886-4469-94EC-21AC96C68587}" type="presParOf" srcId="{17209380-190B-4EEE-8574-E0B448DD8B59}" destId="{35155DA0-B531-43CA-A2CE-E607B2E183FF}" srcOrd="13" destOrd="0" presId="urn:microsoft.com/office/officeart/2005/8/layout/cycle8"/>
    <dgm:cxn modelId="{3F0AD295-D079-4D66-820A-118DA51E0B9C}" type="presParOf" srcId="{17209380-190B-4EEE-8574-E0B448DD8B59}" destId="{C80FEA55-DC15-45D8-B287-86ECAF10FD21}" srcOrd="14" destOrd="0" presId="urn:microsoft.com/office/officeart/2005/8/layout/cycle8"/>
    <dgm:cxn modelId="{CD088F85-1395-4BBE-9ACB-4BAE7BD37FD6}" type="presParOf" srcId="{17209380-190B-4EEE-8574-E0B448DD8B59}" destId="{08A5CDE3-EE5D-4883-84C8-6CE27FB9285A}" srcOrd="15" destOrd="0" presId="urn:microsoft.com/office/officeart/2005/8/layout/cycle8"/>
    <dgm:cxn modelId="{669FECB0-4F9C-4F69-BF65-0F1D8D5D3CC8}" type="presParOf" srcId="{17209380-190B-4EEE-8574-E0B448DD8B59}" destId="{BC491454-3ECF-406B-BAD1-492BFB636626}" srcOrd="16" destOrd="0" presId="urn:microsoft.com/office/officeart/2005/8/layout/cycle8"/>
    <dgm:cxn modelId="{641EFDB4-4ECC-4EDC-B0C2-19F9D7B4A976}" type="presParOf" srcId="{17209380-190B-4EEE-8574-E0B448DD8B59}" destId="{C2B10101-161C-43A9-88D8-38EEB61CF8A1}" srcOrd="17" destOrd="0" presId="urn:microsoft.com/office/officeart/2005/8/layout/cycle8"/>
    <dgm:cxn modelId="{E11B9C89-F51D-44D5-9E97-65B5FA0CD17A}" type="presParOf" srcId="{17209380-190B-4EEE-8574-E0B448DD8B59}" destId="{9C23754E-3E99-4E60-8A45-9B902112C91F}" srcOrd="18" destOrd="0" presId="urn:microsoft.com/office/officeart/2005/8/layout/cycle8"/>
    <dgm:cxn modelId="{AB9C490B-C25B-4AA7-97F7-82879A181ADB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>
        <a:solidFill>
          <a:schemeClr val="bg1"/>
        </a:solidFill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>
        <a:solidFill>
          <a:schemeClr val="bg1"/>
        </a:solidFill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 custLinFactNeighborX="-314" custLinFactNeighborY="31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>
        <a:solidFill>
          <a:schemeClr val="bg1"/>
        </a:solidFill>
      </dgm:spPr>
    </dgm:pt>
    <dgm:pt modelId="{C2B10101-161C-43A9-88D8-38EEB61CF8A1}" type="pres">
      <dgm:prSet presAssocID="{1D927869-A0A5-42DD-9DB7-2186BF3BF6E3}" presName="arrowWedge2" presStyleLbl="fgSibTrans2D1" presStyleIdx="1" presStyleCnt="4"/>
      <dgm:spPr>
        <a:solidFill>
          <a:schemeClr val="bg1"/>
        </a:solidFill>
      </dgm:spPr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>
        <a:solidFill>
          <a:schemeClr val="bg1"/>
        </a:solidFill>
      </dgm:spPr>
    </dgm:pt>
  </dgm:ptLst>
  <dgm:cxnLst>
    <dgm:cxn modelId="{B6C606A0-5A5E-4488-9E20-FFDCF16F8A5D}" type="presOf" srcId="{A2987777-0CC0-4405-BBAF-5C02F239DDBA}" destId="{856A9985-E0D5-40C4-BDE1-9CD374926FDF}" srcOrd="1" destOrd="0" presId="urn:microsoft.com/office/officeart/2005/8/layout/cycle8"/>
    <dgm:cxn modelId="{E3F5A358-2612-42EE-91B9-E92FCABB1060}" type="presOf" srcId="{E8745FFB-13EE-4BA1-A484-97ADD56EF94E}" destId="{08A5CDE3-EE5D-4883-84C8-6CE27FB9285A}" srcOrd="1" destOrd="0" presId="urn:microsoft.com/office/officeart/2005/8/layout/cycle8"/>
    <dgm:cxn modelId="{E8DF0980-625D-4343-9056-19D505D75DEC}" type="presOf" srcId="{5EF89E1F-EBA8-4539-9B30-8EB81EBDC80C}" destId="{17209380-190B-4EEE-8574-E0B448DD8B59}" srcOrd="0" destOrd="0" presId="urn:microsoft.com/office/officeart/2005/8/layout/cycle8"/>
    <dgm:cxn modelId="{B7C3DB36-DEE6-4098-AC97-CBB008FEFEB1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A8FF8EE7-59E8-4DD7-949D-E25D6E3A962C}" type="presOf" srcId="{B55DC2BE-0454-4C6C-971D-227BB15B8E8C}" destId="{39C85EB6-5C50-4F44-95E4-3431C429855B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163CB974-7525-4ADE-8232-EAB863B4EA2F}" type="presOf" srcId="{B55DC2BE-0454-4C6C-971D-227BB15B8E8C}" destId="{8C8E3D6D-B0F0-47FF-A05D-A755C72F0522}" srcOrd="1" destOrd="0" presId="urn:microsoft.com/office/officeart/2005/8/layout/cycle8"/>
    <dgm:cxn modelId="{B0B66964-3597-4040-AB6D-DBDAD5482B97}" type="presOf" srcId="{E8745FFB-13EE-4BA1-A484-97ADD56EF94E}" destId="{BC2F814A-C761-4311-876F-C5B9471C8AC2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6D9C72D5-F7C3-4AB4-A50D-8E95D953690F}" type="presOf" srcId="{B4D6EEDF-EC90-431E-BA1E-718312D35EF6}" destId="{ABC0D63D-B51F-4E08-A4F0-08BE95E57D5A}" srcOrd="0" destOrd="0" presId="urn:microsoft.com/office/officeart/2005/8/layout/cycle8"/>
    <dgm:cxn modelId="{FEB26793-9C13-4B17-A5D7-9328D0E4C8CB}" type="presOf" srcId="{B4D6EEDF-EC90-431E-BA1E-718312D35EF6}" destId="{280872B9-1F10-473C-A6C5-528EABAA27F7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BD32B87F-B3A2-47D6-A994-7081AE5D454D}" type="presParOf" srcId="{17209380-190B-4EEE-8574-E0B448DD8B59}" destId="{39C85EB6-5C50-4F44-95E4-3431C429855B}" srcOrd="0" destOrd="0" presId="urn:microsoft.com/office/officeart/2005/8/layout/cycle8"/>
    <dgm:cxn modelId="{0F4DADB0-D8CE-4215-BFE5-57637FDFFED0}" type="presParOf" srcId="{17209380-190B-4EEE-8574-E0B448DD8B59}" destId="{1C2E4CE8-AE28-453E-BD6A-7BF75D67248A}" srcOrd="1" destOrd="0" presId="urn:microsoft.com/office/officeart/2005/8/layout/cycle8"/>
    <dgm:cxn modelId="{2A774953-7BC8-4DCA-B1CA-11C716E0F1A6}" type="presParOf" srcId="{17209380-190B-4EEE-8574-E0B448DD8B59}" destId="{8CF2BC32-BFAD-4B6B-AC6D-CCD846DB93E8}" srcOrd="2" destOrd="0" presId="urn:microsoft.com/office/officeart/2005/8/layout/cycle8"/>
    <dgm:cxn modelId="{7FE43ACE-0E44-473F-87BB-632EA4978D82}" type="presParOf" srcId="{17209380-190B-4EEE-8574-E0B448DD8B59}" destId="{8C8E3D6D-B0F0-47FF-A05D-A755C72F0522}" srcOrd="3" destOrd="0" presId="urn:microsoft.com/office/officeart/2005/8/layout/cycle8"/>
    <dgm:cxn modelId="{E77B787F-15CF-438D-8813-173C2CD34384}" type="presParOf" srcId="{17209380-190B-4EEE-8574-E0B448DD8B59}" destId="{68C458C3-8DD0-47C3-8B79-F6AE560D051B}" srcOrd="4" destOrd="0" presId="urn:microsoft.com/office/officeart/2005/8/layout/cycle8"/>
    <dgm:cxn modelId="{C97CB25D-0DBF-4D64-9CFA-DD7D0003B4A5}" type="presParOf" srcId="{17209380-190B-4EEE-8574-E0B448DD8B59}" destId="{74363940-C712-44AB-A042-290D6BEB30B4}" srcOrd="5" destOrd="0" presId="urn:microsoft.com/office/officeart/2005/8/layout/cycle8"/>
    <dgm:cxn modelId="{7A0B58F5-4C60-42BB-B2C6-D7B84B9A2E09}" type="presParOf" srcId="{17209380-190B-4EEE-8574-E0B448DD8B59}" destId="{3A53BA90-727F-44AF-8C61-D1BEA6EBDF8A}" srcOrd="6" destOrd="0" presId="urn:microsoft.com/office/officeart/2005/8/layout/cycle8"/>
    <dgm:cxn modelId="{32FE3280-C340-4504-9497-BEADACF5C776}" type="presParOf" srcId="{17209380-190B-4EEE-8574-E0B448DD8B59}" destId="{856A9985-E0D5-40C4-BDE1-9CD374926FDF}" srcOrd="7" destOrd="0" presId="urn:microsoft.com/office/officeart/2005/8/layout/cycle8"/>
    <dgm:cxn modelId="{810084CE-C306-4F8A-A220-0E05CA93409C}" type="presParOf" srcId="{17209380-190B-4EEE-8574-E0B448DD8B59}" destId="{ABC0D63D-B51F-4E08-A4F0-08BE95E57D5A}" srcOrd="8" destOrd="0" presId="urn:microsoft.com/office/officeart/2005/8/layout/cycle8"/>
    <dgm:cxn modelId="{7C9A04F1-BF55-43D9-BF12-DED62BB357B2}" type="presParOf" srcId="{17209380-190B-4EEE-8574-E0B448DD8B59}" destId="{42DBCC3C-978B-4E12-BB9E-A21C6E1D7B78}" srcOrd="9" destOrd="0" presId="urn:microsoft.com/office/officeart/2005/8/layout/cycle8"/>
    <dgm:cxn modelId="{15484DEB-3896-4146-9B97-F0C3BB1AD60C}" type="presParOf" srcId="{17209380-190B-4EEE-8574-E0B448DD8B59}" destId="{7C063BA6-2940-4EB4-B91F-7CC67CBCC06B}" srcOrd="10" destOrd="0" presId="urn:microsoft.com/office/officeart/2005/8/layout/cycle8"/>
    <dgm:cxn modelId="{96B3243E-D696-4C30-B9FC-CCBFF47FADB6}" type="presParOf" srcId="{17209380-190B-4EEE-8574-E0B448DD8B59}" destId="{280872B9-1F10-473C-A6C5-528EABAA27F7}" srcOrd="11" destOrd="0" presId="urn:microsoft.com/office/officeart/2005/8/layout/cycle8"/>
    <dgm:cxn modelId="{0501124A-F73D-4289-A74A-18FC1948FCBC}" type="presParOf" srcId="{17209380-190B-4EEE-8574-E0B448DD8B59}" destId="{BC2F814A-C761-4311-876F-C5B9471C8AC2}" srcOrd="12" destOrd="0" presId="urn:microsoft.com/office/officeart/2005/8/layout/cycle8"/>
    <dgm:cxn modelId="{4EA896CF-4F5D-4B06-99EE-BAED357DF7CF}" type="presParOf" srcId="{17209380-190B-4EEE-8574-E0B448DD8B59}" destId="{35155DA0-B531-43CA-A2CE-E607B2E183FF}" srcOrd="13" destOrd="0" presId="urn:microsoft.com/office/officeart/2005/8/layout/cycle8"/>
    <dgm:cxn modelId="{37260C43-ECB8-4CF9-BE33-EA23491D2DE8}" type="presParOf" srcId="{17209380-190B-4EEE-8574-E0B448DD8B59}" destId="{C80FEA55-DC15-45D8-B287-86ECAF10FD21}" srcOrd="14" destOrd="0" presId="urn:microsoft.com/office/officeart/2005/8/layout/cycle8"/>
    <dgm:cxn modelId="{2BD84F6E-00EC-4D02-B45A-9934E9BCE619}" type="presParOf" srcId="{17209380-190B-4EEE-8574-E0B448DD8B59}" destId="{08A5CDE3-EE5D-4883-84C8-6CE27FB9285A}" srcOrd="15" destOrd="0" presId="urn:microsoft.com/office/officeart/2005/8/layout/cycle8"/>
    <dgm:cxn modelId="{D44EF205-C65D-4FD4-B33C-BBC260A5FC25}" type="presParOf" srcId="{17209380-190B-4EEE-8574-E0B448DD8B59}" destId="{BC491454-3ECF-406B-BAD1-492BFB636626}" srcOrd="16" destOrd="0" presId="urn:microsoft.com/office/officeart/2005/8/layout/cycle8"/>
    <dgm:cxn modelId="{FC1DFD5A-0B7E-47F8-8A12-6131823FBBCB}" type="presParOf" srcId="{17209380-190B-4EEE-8574-E0B448DD8B59}" destId="{C2B10101-161C-43A9-88D8-38EEB61CF8A1}" srcOrd="17" destOrd="0" presId="urn:microsoft.com/office/officeart/2005/8/layout/cycle8"/>
    <dgm:cxn modelId="{B106C895-B8ED-4D00-B774-9FD053776BD0}" type="presParOf" srcId="{17209380-190B-4EEE-8574-E0B448DD8B59}" destId="{9C23754E-3E99-4E60-8A45-9B902112C91F}" srcOrd="18" destOrd="0" presId="urn:microsoft.com/office/officeart/2005/8/layout/cycle8"/>
    <dgm:cxn modelId="{2C0A489D-EBA9-4884-862F-D7A72EE76E83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Do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Act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Do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Act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24383" y="282918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1393629" y="104731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796074" y="54609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624D4-687E-4A92-9269-FF734140EF92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3A81-CBF1-4BE7-82EE-4A5FC26F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45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0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89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77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8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699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55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50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20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sz="1200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7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30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23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76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3A81-CBF1-4BE7-82EE-4A5FC26F1B4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7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68116" y="1497682"/>
            <a:ext cx="5836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232C79"/>
                </a:solidFill>
              </a:rPr>
              <a:t>RAG 2021</a:t>
            </a:r>
          </a:p>
          <a:p>
            <a:pPr algn="ctr"/>
            <a:endParaRPr lang="pt-BR" sz="6000" b="1" dirty="0">
              <a:solidFill>
                <a:srgbClr val="232C79"/>
              </a:solidFill>
            </a:endParaRPr>
          </a:p>
          <a:p>
            <a:pPr algn="ctr"/>
            <a:r>
              <a:rPr lang="pt-BR" sz="6000" b="1" dirty="0" smtClean="0">
                <a:solidFill>
                  <a:srgbClr val="232C79"/>
                </a:solidFill>
              </a:rPr>
              <a:t>A avaliação no ciclo de gestão</a:t>
            </a:r>
            <a:endParaRPr lang="pt-BR" sz="6000" dirty="0" smtClean="0">
              <a:solidFill>
                <a:srgbClr val="232C79"/>
              </a:solidFill>
            </a:endParaRPr>
          </a:p>
        </p:txBody>
      </p:sp>
      <p:pic>
        <p:nvPicPr>
          <p:cNvPr id="4" name="Imagem 3" descr="ASSINATURA SEPLAG - Bran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5" y="2943142"/>
            <a:ext cx="3941646" cy="9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6958907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344541"/>
            <a:ext cx="6499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As </a:t>
            </a:r>
            <a:r>
              <a:rPr lang="pt-BR" sz="3000" b="1" dirty="0" smtClean="0"/>
              <a:t>ações corretivas </a:t>
            </a:r>
            <a:r>
              <a:rPr lang="pt-BR" sz="3000" dirty="0" smtClean="0"/>
              <a:t>visam a corrigir falhas do planejamento identificadas nas atividades de monitoramento e avaliação.</a:t>
            </a:r>
          </a:p>
        </p:txBody>
      </p:sp>
    </p:spTree>
    <p:extLst>
      <p:ext uri="{BB962C8B-B14F-4D97-AF65-F5344CB8AC3E}">
        <p14:creationId xmlns:p14="http://schemas.microsoft.com/office/powerpoint/2010/main" val="28825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931542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A avaliação no ciclo PDCA</a:t>
            </a:r>
          </a:p>
        </p:txBody>
      </p:sp>
    </p:spTree>
    <p:extLst>
      <p:ext uri="{BB962C8B-B14F-4D97-AF65-F5344CB8AC3E}">
        <p14:creationId xmlns:p14="http://schemas.microsoft.com/office/powerpoint/2010/main" val="31902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6444799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344541"/>
            <a:ext cx="64998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Diante de tudo que foi exposto, verifica-se que a avaliação do planejamento integra a fase de “checagem” (monitoramento e avaliação) no ciclo do PDCA.</a:t>
            </a:r>
          </a:p>
        </p:txBody>
      </p:sp>
      <p:sp>
        <p:nvSpPr>
          <p:cNvPr id="2" name="Seta para cima 1"/>
          <p:cNvSpPr/>
          <p:nvPr/>
        </p:nvSpPr>
        <p:spPr>
          <a:xfrm rot="2808621">
            <a:off x="843001" y="5145654"/>
            <a:ext cx="682906" cy="1006997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5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O ciclo PDCA e os processos de planejamento de MT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41775224"/>
              </p:ext>
            </p:extLst>
          </p:nvPr>
        </p:nvGraphicFramePr>
        <p:xfrm>
          <a:off x="3177888" y="1994817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7674015" y="2665500"/>
            <a:ext cx="4127033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PPA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Metas e prioridades da Adm. Pública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PTA/LOA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6210" y="2665500"/>
            <a:ext cx="4132641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Revisão anual do PPA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Ajustes do PTA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674015" y="4562760"/>
            <a:ext cx="4127033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Execução física (atividades e projetos)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Execução orçamentária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16209" y="4562760"/>
            <a:ext cx="4132641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Reuniões de monitoramento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Audiências públicas da CPFAEO/ALMT</a:t>
            </a:r>
          </a:p>
          <a:p>
            <a:pPr algn="ctr"/>
            <a:r>
              <a:rPr lang="pt-B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da Ação Governamental</a:t>
            </a:r>
            <a:endParaRPr lang="pt-BR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ta para cima 12"/>
          <p:cNvSpPr/>
          <p:nvPr/>
        </p:nvSpPr>
        <p:spPr>
          <a:xfrm rot="2808621">
            <a:off x="356868" y="5446589"/>
            <a:ext cx="682906" cy="1006997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667138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Obrigado!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SSINATURA SEPLAG - Bran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26" y="2528314"/>
            <a:ext cx="5791152" cy="1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931542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 ciclo PDCA</a:t>
            </a:r>
          </a:p>
        </p:txBody>
      </p:sp>
    </p:spTree>
    <p:extLst>
      <p:ext uri="{BB962C8B-B14F-4D97-AF65-F5344CB8AC3E}">
        <p14:creationId xmlns:p14="http://schemas.microsoft.com/office/powerpoint/2010/main" val="946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42638339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52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56604461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344541"/>
            <a:ext cx="6499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No </a:t>
            </a:r>
            <a:r>
              <a:rPr lang="pt-BR" sz="3000" b="1" dirty="0" smtClean="0"/>
              <a:t>planejamento </a:t>
            </a:r>
            <a:r>
              <a:rPr lang="pt-BR" sz="3000" dirty="0" smtClean="0"/>
              <a:t>são definidos objetivos a serem alcançados, produtos a serem entregues e recursos financeiros necessários à execução dos trabalhos.</a:t>
            </a:r>
          </a:p>
        </p:txBody>
      </p:sp>
    </p:spTree>
    <p:extLst>
      <p:ext uri="{BB962C8B-B14F-4D97-AF65-F5344CB8AC3E}">
        <p14:creationId xmlns:p14="http://schemas.microsoft.com/office/powerpoint/2010/main" val="26393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1749409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344541"/>
            <a:ext cx="64998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Visando ao acompanhamento do planejamento, são também definidos atributos mensuráveis, para os quais são estabelecidas metas:</a:t>
            </a:r>
          </a:p>
          <a:p>
            <a:pPr marL="457200" indent="-457200" algn="just">
              <a:buFontTx/>
              <a:buChar char="-"/>
            </a:pPr>
            <a:r>
              <a:rPr lang="pt-BR" sz="3000" dirty="0" smtClean="0"/>
              <a:t>Indicadores;</a:t>
            </a:r>
          </a:p>
          <a:p>
            <a:pPr marL="457200" indent="-457200" algn="just">
              <a:buFontTx/>
              <a:buChar char="-"/>
            </a:pPr>
            <a:r>
              <a:rPr lang="pt-BR" sz="3000" dirty="0" smtClean="0"/>
              <a:t>Metas físicas;</a:t>
            </a:r>
          </a:p>
          <a:p>
            <a:pPr marL="457200" indent="-457200" algn="just">
              <a:buFontTx/>
              <a:buChar char="-"/>
            </a:pPr>
            <a:r>
              <a:rPr lang="pt-BR" sz="3000" dirty="0" smtClean="0"/>
              <a:t>Metas orçamentárias.</a:t>
            </a:r>
          </a:p>
        </p:txBody>
      </p:sp>
    </p:spTree>
    <p:extLst>
      <p:ext uri="{BB962C8B-B14F-4D97-AF65-F5344CB8AC3E}">
        <p14:creationId xmlns:p14="http://schemas.microsoft.com/office/powerpoint/2010/main" val="15296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0276529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344541"/>
            <a:ext cx="64998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Na </a:t>
            </a:r>
            <a:r>
              <a:rPr lang="pt-BR" sz="3000" b="1" dirty="0" smtClean="0"/>
              <a:t>execução </a:t>
            </a:r>
            <a:r>
              <a:rPr lang="pt-BR" sz="3000" dirty="0" smtClean="0"/>
              <a:t>é colocado em prática tudo o que foi planejado em nível operacional.</a:t>
            </a:r>
          </a:p>
          <a:p>
            <a:pPr algn="just"/>
            <a:r>
              <a:rPr lang="pt-BR" sz="3000" dirty="0" smtClean="0"/>
              <a:t>Nessa fase, portanto, as ações são executadas, incluindo a realização das despesas previstas.</a:t>
            </a:r>
          </a:p>
        </p:txBody>
      </p:sp>
    </p:spTree>
    <p:extLst>
      <p:ext uri="{BB962C8B-B14F-4D97-AF65-F5344CB8AC3E}">
        <p14:creationId xmlns:p14="http://schemas.microsoft.com/office/powerpoint/2010/main" val="27408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273389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344541"/>
            <a:ext cx="6499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A </a:t>
            </a:r>
            <a:r>
              <a:rPr lang="pt-BR" sz="3000" b="1" dirty="0" smtClean="0"/>
              <a:t>checagem</a:t>
            </a:r>
            <a:r>
              <a:rPr lang="pt-BR" sz="3000" dirty="0" smtClean="0"/>
              <a:t>,</a:t>
            </a:r>
            <a:r>
              <a:rPr lang="pt-BR" sz="3000" b="1" dirty="0" smtClean="0"/>
              <a:t> </a:t>
            </a:r>
            <a:r>
              <a:rPr lang="pt-BR" sz="3000" dirty="0" smtClean="0"/>
              <a:t>que ocorre durante e após a execução, visa a verificar a adequação da realização das despesas, da entrega dos produtos e do alcance dos objetivos. </a:t>
            </a:r>
          </a:p>
        </p:txBody>
      </p:sp>
    </p:spTree>
    <p:extLst>
      <p:ext uri="{BB962C8B-B14F-4D97-AF65-F5344CB8AC3E}">
        <p14:creationId xmlns:p14="http://schemas.microsoft.com/office/powerpoint/2010/main" val="23837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9037025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344541"/>
            <a:ext cx="64998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Nesta etapa, os atributos mensuráveis (indicadores, metas físicas e metas orçamentárias) são essenciais.</a:t>
            </a:r>
          </a:p>
        </p:txBody>
      </p:sp>
    </p:spTree>
    <p:extLst>
      <p:ext uri="{BB962C8B-B14F-4D97-AF65-F5344CB8AC3E}">
        <p14:creationId xmlns:p14="http://schemas.microsoft.com/office/powerpoint/2010/main" val="20179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Avaliação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4130829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344541"/>
            <a:ext cx="64998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 smtClean="0"/>
              <a:t>Feitas as verificações, deve-se avaliar se o planejamento permanece alinhado aos propósitos e à estratégia da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39506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7117</TotalTime>
  <Words>392</Words>
  <Application>Microsoft Office PowerPoint</Application>
  <PresentationFormat>Widescreen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Ásbel - SOUL Propaganda</dc:creator>
  <cp:lastModifiedBy>Maria Tereza Wichocki Monteiro</cp:lastModifiedBy>
  <cp:revision>249</cp:revision>
  <cp:lastPrinted>2019-03-15T20:51:06Z</cp:lastPrinted>
  <dcterms:created xsi:type="dcterms:W3CDTF">2019-03-15T20:18:20Z</dcterms:created>
  <dcterms:modified xsi:type="dcterms:W3CDTF">2021-10-18T19:08:22Z</dcterms:modified>
</cp:coreProperties>
</file>