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6643</TotalTime>
  <Words>2164</Words>
  <Application>Microsoft Office PowerPoint</Application>
  <PresentationFormat>Apresentação na tela (4:3)</PresentationFormat>
  <Paragraphs>207</Paragraphs>
  <Slides>26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Sigov</dc:title>
  <dc:creator>95145</dc:creator>
  <cp:lastModifiedBy>Maria Tereza Wichocki Monteiro</cp:lastModifiedBy>
  <cp:revision>446</cp:revision>
  <cp:lastPrinted>2021-01-11T14:46:32Z</cp:lastPrinted>
  <dcterms:created xsi:type="dcterms:W3CDTF">2014-12-09T13:54:31Z</dcterms:created>
  <dcterms:modified xsi:type="dcterms:W3CDTF">2021-10-18T19:14:10Z</dcterms:modified>
</cp:coreProperties>
</file>