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41" autoAdjust="0"/>
  </p:normalViewPr>
  <p:slideViewPr>
    <p:cSldViewPr snapToGrid="0" snapToObjects="1"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otalTime>8217</TotalTime>
  <Words>2415</Words>
  <Application>Microsoft Office PowerPoint</Application>
  <PresentationFormat>Apresentação na tela (4:3)</PresentationFormat>
  <Paragraphs>464</Paragraphs>
  <Slides>20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Algerian</vt:lpstr>
      <vt:lpstr>Andalus</vt:lpstr>
      <vt:lpstr>Arial</vt:lpstr>
      <vt:lpstr>Calibri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Diretrizes</vt:lpstr>
      <vt:lpstr>Apresentação do PowerPoint</vt:lpstr>
      <vt:lpstr>Apresentação do PowerPoint</vt:lpstr>
      <vt:lpstr>Apresentação do PowerPoint</vt:lpstr>
      <vt:lpstr>PTA / LOA 2020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Cronograma PTA/LOA 2020</vt:lpstr>
      <vt:lpstr>Cronograma PTA/LOA 2020 </vt:lpstr>
      <vt:lpstr>Suporte técnico SEPLAG/SEFAZ</vt:lpstr>
      <vt:lpstr>Suporte técnico SEPLAG/SEFAZ</vt:lpstr>
      <vt:lpstr>Apresentação do PowerPoint</vt:lpstr>
    </vt:vector>
  </TitlesOfParts>
  <Company>mercom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 Arata</dc:creator>
  <cp:lastModifiedBy>Julia Rezende Siqueira</cp:lastModifiedBy>
  <cp:revision>479</cp:revision>
  <cp:lastPrinted>2018-07-03T16:57:25Z</cp:lastPrinted>
  <dcterms:created xsi:type="dcterms:W3CDTF">2015-01-21T11:11:09Z</dcterms:created>
  <dcterms:modified xsi:type="dcterms:W3CDTF">2023-01-12T20:02:01Z</dcterms:modified>
</cp:coreProperties>
</file>