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18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841" autoAdjust="0"/>
  </p:normalViewPr>
  <p:slideViewPr>
    <p:cSldViewPr snapToGrid="0" snapToObjects="1"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7228</TotalTime>
  <Words>2003</Words>
  <Application>Microsoft Office PowerPoint</Application>
  <PresentationFormat>Apresentação na tela (4:3)</PresentationFormat>
  <Paragraphs>254</Paragraphs>
  <Slides>15</Slides>
  <Notes>15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mercom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Alexandre  Arata</dc:creator>
  <cp:lastModifiedBy>Claudenil Pereira de Pinho e Costa</cp:lastModifiedBy>
  <cp:revision>409</cp:revision>
  <cp:lastPrinted>2018-07-03T16:57:25Z</cp:lastPrinted>
  <dcterms:created xsi:type="dcterms:W3CDTF">2015-01-21T11:11:09Z</dcterms:created>
  <dcterms:modified xsi:type="dcterms:W3CDTF">2018-07-06T12:42:34Z</dcterms:modified>
</cp:coreProperties>
</file>