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339" r:id="rId3"/>
    <p:sldId id="327" r:id="rId4"/>
    <p:sldId id="321" r:id="rId5"/>
    <p:sldId id="322" r:id="rId6"/>
    <p:sldId id="323" r:id="rId7"/>
    <p:sldId id="354" r:id="rId8"/>
    <p:sldId id="310" r:id="rId9"/>
    <p:sldId id="345" r:id="rId10"/>
    <p:sldId id="346" r:id="rId11"/>
    <p:sldId id="347" r:id="rId12"/>
    <p:sldId id="348" r:id="rId13"/>
    <p:sldId id="349" r:id="rId14"/>
    <p:sldId id="355" r:id="rId15"/>
    <p:sldId id="351" r:id="rId16"/>
    <p:sldId id="352" r:id="rId17"/>
    <p:sldId id="353" r:id="rId18"/>
    <p:sldId id="344" r:id="rId19"/>
    <p:sldId id="319" r:id="rId20"/>
    <p:sldId id="258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74" autoAdjust="0"/>
    <p:restoredTop sz="94701"/>
  </p:normalViewPr>
  <p:slideViewPr>
    <p:cSldViewPr snapToGrid="0" snapToObjects="1">
      <p:cViewPr varScale="1">
        <p:scale>
          <a:sx n="103" d="100"/>
          <a:sy n="103" d="100"/>
        </p:scale>
        <p:origin x="13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7D6F35-3F1A-4A5A-815F-5356453D580C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D442A38-DD71-404F-A041-718022F65D60}">
      <dgm:prSet phldrT="[Texto]"/>
      <dgm:spPr/>
      <dgm:t>
        <a:bodyPr/>
        <a:lstStyle/>
        <a:p>
          <a:r>
            <a:rPr lang="pt-BR" b="1" dirty="0" smtClean="0"/>
            <a:t>Programa</a:t>
          </a:r>
          <a:endParaRPr lang="pt-BR" b="1" dirty="0"/>
        </a:p>
      </dgm:t>
    </dgm:pt>
    <dgm:pt modelId="{3961303F-782E-4322-B305-4E555DAC1906}" type="parTrans" cxnId="{8CF4498C-3E74-4F7A-BC68-1E382FE284C7}">
      <dgm:prSet/>
      <dgm:spPr/>
      <dgm:t>
        <a:bodyPr/>
        <a:lstStyle/>
        <a:p>
          <a:endParaRPr lang="pt-BR"/>
        </a:p>
      </dgm:t>
    </dgm:pt>
    <dgm:pt modelId="{CAEB4538-27E7-478C-A7F4-0E32483AB44D}" type="sibTrans" cxnId="{8CF4498C-3E74-4F7A-BC68-1E382FE284C7}">
      <dgm:prSet/>
      <dgm:spPr/>
      <dgm:t>
        <a:bodyPr/>
        <a:lstStyle/>
        <a:p>
          <a:endParaRPr lang="pt-BR"/>
        </a:p>
      </dgm:t>
    </dgm:pt>
    <dgm:pt modelId="{73A22C3D-15C4-453E-8B09-368A166857C1}">
      <dgm:prSet phldrT="[Texto]"/>
      <dgm:spPr>
        <a:solidFill>
          <a:srgbClr val="232C79">
            <a:alpha val="90000"/>
          </a:srgbClr>
        </a:solidFill>
      </dgm:spPr>
      <dgm:t>
        <a:bodyPr/>
        <a:lstStyle/>
        <a:p>
          <a:r>
            <a:rPr lang="pt-BR" b="1" dirty="0" smtClean="0">
              <a:solidFill>
                <a:schemeClr val="bg1"/>
              </a:solidFill>
            </a:rPr>
            <a:t>Objetivos</a:t>
          </a:r>
          <a:endParaRPr lang="pt-BR" b="1" dirty="0">
            <a:solidFill>
              <a:schemeClr val="bg1"/>
            </a:solidFill>
          </a:endParaRPr>
        </a:p>
      </dgm:t>
    </dgm:pt>
    <dgm:pt modelId="{987FB358-3819-4B20-BA8B-D4D148BD4B31}" type="parTrans" cxnId="{C710CB57-C891-4C03-BA2E-9D962E7AAE2B}">
      <dgm:prSet/>
      <dgm:spPr/>
      <dgm:t>
        <a:bodyPr/>
        <a:lstStyle/>
        <a:p>
          <a:endParaRPr lang="pt-BR"/>
        </a:p>
      </dgm:t>
    </dgm:pt>
    <dgm:pt modelId="{8D2432D6-A59F-43A8-BEDD-2A4BB783E6C4}" type="sibTrans" cxnId="{C710CB57-C891-4C03-BA2E-9D962E7AAE2B}">
      <dgm:prSet/>
      <dgm:spPr/>
      <dgm:t>
        <a:bodyPr/>
        <a:lstStyle/>
        <a:p>
          <a:endParaRPr lang="pt-BR"/>
        </a:p>
      </dgm:t>
    </dgm:pt>
    <dgm:pt modelId="{C410CBDC-7161-4EBD-AD09-D6C4B4828EA2}">
      <dgm:prSet phldrT="[Texto]"/>
      <dgm:spPr/>
      <dgm:t>
        <a:bodyPr/>
        <a:lstStyle/>
        <a:p>
          <a:r>
            <a:rPr lang="pt-BR" dirty="0" smtClean="0"/>
            <a:t>Indicadores</a:t>
          </a:r>
          <a:endParaRPr lang="pt-BR" dirty="0"/>
        </a:p>
      </dgm:t>
    </dgm:pt>
    <dgm:pt modelId="{D0D754F3-43A9-4AB6-9B42-9FC384C40297}" type="parTrans" cxnId="{FAD992D7-5936-455C-AE5E-CB8E24A4D20C}">
      <dgm:prSet/>
      <dgm:spPr/>
      <dgm:t>
        <a:bodyPr/>
        <a:lstStyle/>
        <a:p>
          <a:endParaRPr lang="pt-BR"/>
        </a:p>
      </dgm:t>
    </dgm:pt>
    <dgm:pt modelId="{DDC8EC49-4E8C-4ABF-B340-BCBD12808C1A}" type="sibTrans" cxnId="{FAD992D7-5936-455C-AE5E-CB8E24A4D20C}">
      <dgm:prSet/>
      <dgm:spPr/>
      <dgm:t>
        <a:bodyPr/>
        <a:lstStyle/>
        <a:p>
          <a:endParaRPr lang="pt-BR"/>
        </a:p>
      </dgm:t>
    </dgm:pt>
    <dgm:pt modelId="{77D97FE4-C053-468E-9CA4-9499C7BEB815}">
      <dgm:prSet phldrT="[Texto]"/>
      <dgm:spPr/>
      <dgm:t>
        <a:bodyPr/>
        <a:lstStyle/>
        <a:p>
          <a:r>
            <a:rPr lang="pt-BR" b="1" dirty="0" smtClean="0"/>
            <a:t>Ações</a:t>
          </a:r>
          <a:endParaRPr lang="pt-BR" b="1" dirty="0"/>
        </a:p>
      </dgm:t>
    </dgm:pt>
    <dgm:pt modelId="{11CD75D8-8AB8-4C34-91F6-1C2FA04C9371}" type="parTrans" cxnId="{DA387E86-A9DC-4183-A4E5-E5455CA3183D}">
      <dgm:prSet/>
      <dgm:spPr/>
      <dgm:t>
        <a:bodyPr/>
        <a:lstStyle/>
        <a:p>
          <a:endParaRPr lang="pt-BR"/>
        </a:p>
      </dgm:t>
    </dgm:pt>
    <dgm:pt modelId="{BF3536FD-3DF0-445D-92BE-951B3773F811}" type="sibTrans" cxnId="{DA387E86-A9DC-4183-A4E5-E5455CA3183D}">
      <dgm:prSet/>
      <dgm:spPr/>
      <dgm:t>
        <a:bodyPr/>
        <a:lstStyle/>
        <a:p>
          <a:endParaRPr lang="pt-BR"/>
        </a:p>
      </dgm:t>
    </dgm:pt>
    <dgm:pt modelId="{8963D524-89EC-4F65-B03F-76F2A0D61C96}">
      <dgm:prSet phldrT="[Texto]"/>
      <dgm:spPr>
        <a:solidFill>
          <a:srgbClr val="232C79">
            <a:alpha val="90000"/>
          </a:srgbClr>
        </a:solidFill>
      </dgm:spPr>
      <dgm:t>
        <a:bodyPr/>
        <a:lstStyle/>
        <a:p>
          <a:r>
            <a:rPr lang="pt-BR" b="1" dirty="0" smtClean="0">
              <a:solidFill>
                <a:schemeClr val="bg1"/>
              </a:solidFill>
            </a:rPr>
            <a:t>Produtos</a:t>
          </a:r>
          <a:endParaRPr lang="pt-BR" b="1" dirty="0">
            <a:solidFill>
              <a:schemeClr val="bg1"/>
            </a:solidFill>
          </a:endParaRPr>
        </a:p>
      </dgm:t>
    </dgm:pt>
    <dgm:pt modelId="{1347FED9-2CCD-4246-B77B-3BDBDA60DD06}" type="parTrans" cxnId="{216FA607-DAC9-4BD9-9CDD-AA2A8A03C4BD}">
      <dgm:prSet/>
      <dgm:spPr/>
      <dgm:t>
        <a:bodyPr/>
        <a:lstStyle/>
        <a:p>
          <a:endParaRPr lang="pt-BR"/>
        </a:p>
      </dgm:t>
    </dgm:pt>
    <dgm:pt modelId="{7EB0B093-1D33-4926-A7D4-FB6469C28F21}" type="sibTrans" cxnId="{216FA607-DAC9-4BD9-9CDD-AA2A8A03C4BD}">
      <dgm:prSet/>
      <dgm:spPr/>
      <dgm:t>
        <a:bodyPr/>
        <a:lstStyle/>
        <a:p>
          <a:endParaRPr lang="pt-BR"/>
        </a:p>
      </dgm:t>
    </dgm:pt>
    <dgm:pt modelId="{A354253F-4BFC-4BBA-870B-4C80B51670A6}">
      <dgm:prSet phldrT="[Texto]"/>
      <dgm:spPr/>
      <dgm:t>
        <a:bodyPr/>
        <a:lstStyle/>
        <a:p>
          <a:r>
            <a:rPr lang="pt-BR" dirty="0" smtClean="0"/>
            <a:t>Metas físicas</a:t>
          </a:r>
          <a:endParaRPr lang="pt-BR" dirty="0"/>
        </a:p>
      </dgm:t>
    </dgm:pt>
    <dgm:pt modelId="{FEFBDAB0-8D31-4AD0-A12B-1C48D0052491}" type="parTrans" cxnId="{44C43A8C-1A01-4C94-AF2B-1FE43C24A623}">
      <dgm:prSet/>
      <dgm:spPr/>
      <dgm:t>
        <a:bodyPr/>
        <a:lstStyle/>
        <a:p>
          <a:endParaRPr lang="pt-BR"/>
        </a:p>
      </dgm:t>
    </dgm:pt>
    <dgm:pt modelId="{B2ADC513-C3DF-49C4-A1BE-F9BA5DB3C700}" type="sibTrans" cxnId="{44C43A8C-1A01-4C94-AF2B-1FE43C24A623}">
      <dgm:prSet/>
      <dgm:spPr/>
      <dgm:t>
        <a:bodyPr/>
        <a:lstStyle/>
        <a:p>
          <a:endParaRPr lang="pt-BR"/>
        </a:p>
      </dgm:t>
    </dgm:pt>
    <dgm:pt modelId="{716EEA3A-79BD-4F35-B06F-0E9AB7D0B43E}">
      <dgm:prSet phldrT="[Texto]"/>
      <dgm:spPr/>
      <dgm:t>
        <a:bodyPr/>
        <a:lstStyle/>
        <a:p>
          <a:r>
            <a:rPr lang="pt-BR" b="1" dirty="0" smtClean="0"/>
            <a:t>Memória de cálculo</a:t>
          </a:r>
          <a:endParaRPr lang="pt-BR" b="1" dirty="0"/>
        </a:p>
      </dgm:t>
    </dgm:pt>
    <dgm:pt modelId="{88615B6E-4D76-46AB-8BD1-3640B4B0FA91}" type="parTrans" cxnId="{8C7285B1-3201-4688-B061-6417D81C0A69}">
      <dgm:prSet/>
      <dgm:spPr/>
      <dgm:t>
        <a:bodyPr/>
        <a:lstStyle/>
        <a:p>
          <a:endParaRPr lang="pt-BR"/>
        </a:p>
      </dgm:t>
    </dgm:pt>
    <dgm:pt modelId="{930BB535-9E2E-47CC-B7B4-4F4C4AD37FB8}" type="sibTrans" cxnId="{8C7285B1-3201-4688-B061-6417D81C0A69}">
      <dgm:prSet/>
      <dgm:spPr/>
      <dgm:t>
        <a:bodyPr/>
        <a:lstStyle/>
        <a:p>
          <a:endParaRPr lang="pt-BR"/>
        </a:p>
      </dgm:t>
    </dgm:pt>
    <dgm:pt modelId="{AE9F1388-E098-475C-9D08-D03D3194266F}">
      <dgm:prSet phldrT="[Texto]"/>
      <dgm:spPr>
        <a:solidFill>
          <a:srgbClr val="232C79">
            <a:alpha val="90000"/>
          </a:srgbClr>
        </a:solidFill>
      </dgm:spPr>
      <dgm:t>
        <a:bodyPr/>
        <a:lstStyle/>
        <a:p>
          <a:r>
            <a:rPr lang="pt-BR" b="1" dirty="0" smtClean="0">
              <a:solidFill>
                <a:schemeClr val="bg1"/>
              </a:solidFill>
            </a:rPr>
            <a:t>Orçamento</a:t>
          </a:r>
          <a:endParaRPr lang="pt-BR" b="1" dirty="0">
            <a:solidFill>
              <a:schemeClr val="bg1"/>
            </a:solidFill>
          </a:endParaRPr>
        </a:p>
      </dgm:t>
    </dgm:pt>
    <dgm:pt modelId="{35E1ACFF-3A67-4162-837D-B9607F76DA02}" type="parTrans" cxnId="{11401982-FBA2-401F-BF99-A2949D4914F7}">
      <dgm:prSet/>
      <dgm:spPr/>
      <dgm:t>
        <a:bodyPr/>
        <a:lstStyle/>
        <a:p>
          <a:endParaRPr lang="pt-BR"/>
        </a:p>
      </dgm:t>
    </dgm:pt>
    <dgm:pt modelId="{E2238827-269B-41BB-9366-A811CDE22EE2}" type="sibTrans" cxnId="{11401982-FBA2-401F-BF99-A2949D4914F7}">
      <dgm:prSet/>
      <dgm:spPr/>
      <dgm:t>
        <a:bodyPr/>
        <a:lstStyle/>
        <a:p>
          <a:endParaRPr lang="pt-BR"/>
        </a:p>
      </dgm:t>
    </dgm:pt>
    <dgm:pt modelId="{725F53CB-9BA7-43B9-BDB6-6289245861BC}">
      <dgm:prSet phldrT="[Texto]"/>
      <dgm:spPr/>
      <dgm:t>
        <a:bodyPr/>
        <a:lstStyle/>
        <a:p>
          <a:r>
            <a:rPr lang="pt-BR" dirty="0" smtClean="0"/>
            <a:t>Metas orçamentárias</a:t>
          </a:r>
          <a:endParaRPr lang="pt-BR" dirty="0"/>
        </a:p>
      </dgm:t>
    </dgm:pt>
    <dgm:pt modelId="{12220246-A304-4BBC-81F7-1EB32B473660}" type="parTrans" cxnId="{E784A9E3-A67C-4797-ADF7-2CCB9A2EF1A1}">
      <dgm:prSet/>
      <dgm:spPr/>
      <dgm:t>
        <a:bodyPr/>
        <a:lstStyle/>
        <a:p>
          <a:endParaRPr lang="pt-BR"/>
        </a:p>
      </dgm:t>
    </dgm:pt>
    <dgm:pt modelId="{C1E59FD1-BCE6-46D3-9CDC-7F640937A7FF}" type="sibTrans" cxnId="{E784A9E3-A67C-4797-ADF7-2CCB9A2EF1A1}">
      <dgm:prSet/>
      <dgm:spPr/>
      <dgm:t>
        <a:bodyPr/>
        <a:lstStyle/>
        <a:p>
          <a:endParaRPr lang="pt-BR"/>
        </a:p>
      </dgm:t>
    </dgm:pt>
    <dgm:pt modelId="{41085460-3181-445A-911D-48E2F2A82D2D}" type="pres">
      <dgm:prSet presAssocID="{807D6F35-3F1A-4A5A-815F-5356453D580C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C365C284-40EB-4B9E-A5B2-C482D4007BB8}" type="pres">
      <dgm:prSet presAssocID="{8D442A38-DD71-404F-A041-718022F65D60}" presName="posSpace" presStyleCnt="0"/>
      <dgm:spPr/>
    </dgm:pt>
    <dgm:pt modelId="{55A40E5B-F61A-4F6F-A8F8-1B4B88A189BD}" type="pres">
      <dgm:prSet presAssocID="{8D442A38-DD71-404F-A041-718022F65D60}" presName="vertFlow" presStyleCnt="0"/>
      <dgm:spPr/>
    </dgm:pt>
    <dgm:pt modelId="{10184643-7E14-4078-88E8-99651A78B854}" type="pres">
      <dgm:prSet presAssocID="{8D442A38-DD71-404F-A041-718022F65D60}" presName="topSpace" presStyleCnt="0"/>
      <dgm:spPr/>
    </dgm:pt>
    <dgm:pt modelId="{A4ABF16A-08F4-49BA-9BBE-726D986C5177}" type="pres">
      <dgm:prSet presAssocID="{8D442A38-DD71-404F-A041-718022F65D60}" presName="firstComp" presStyleCnt="0"/>
      <dgm:spPr/>
    </dgm:pt>
    <dgm:pt modelId="{9FD91C1F-CF4D-436E-86B1-20A69E1B68FB}" type="pres">
      <dgm:prSet presAssocID="{8D442A38-DD71-404F-A041-718022F65D60}" presName="firstChild" presStyleLbl="bgAccFollowNode1" presStyleIdx="0" presStyleCnt="6"/>
      <dgm:spPr/>
      <dgm:t>
        <a:bodyPr/>
        <a:lstStyle/>
        <a:p>
          <a:endParaRPr lang="pt-BR"/>
        </a:p>
      </dgm:t>
    </dgm:pt>
    <dgm:pt modelId="{0AEB4767-C91A-4AD6-80CE-78CE3EF23B4E}" type="pres">
      <dgm:prSet presAssocID="{8D442A38-DD71-404F-A041-718022F65D60}" presName="firstChildTx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293E55-010C-4A29-85F3-D417486A827A}" type="pres">
      <dgm:prSet presAssocID="{C410CBDC-7161-4EBD-AD09-D6C4B4828EA2}" presName="comp" presStyleCnt="0"/>
      <dgm:spPr/>
    </dgm:pt>
    <dgm:pt modelId="{E3A511AC-472B-4FCB-8ED3-E39D06A9EE32}" type="pres">
      <dgm:prSet presAssocID="{C410CBDC-7161-4EBD-AD09-D6C4B4828EA2}" presName="child" presStyleLbl="bgAccFollowNode1" presStyleIdx="1" presStyleCnt="6"/>
      <dgm:spPr/>
      <dgm:t>
        <a:bodyPr/>
        <a:lstStyle/>
        <a:p>
          <a:endParaRPr lang="pt-BR"/>
        </a:p>
      </dgm:t>
    </dgm:pt>
    <dgm:pt modelId="{93F15B65-A2AE-4E0D-9991-E1AB8C7BC9E4}" type="pres">
      <dgm:prSet presAssocID="{C410CBDC-7161-4EBD-AD09-D6C4B4828EA2}" presName="childTx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DA759E-CAC6-4289-9537-8C0B2400EFF2}" type="pres">
      <dgm:prSet presAssocID="{8D442A38-DD71-404F-A041-718022F65D60}" presName="negSpace" presStyleCnt="0"/>
      <dgm:spPr/>
    </dgm:pt>
    <dgm:pt modelId="{17F2307D-6DF0-4722-B20F-A22F501A2693}" type="pres">
      <dgm:prSet presAssocID="{8D442A38-DD71-404F-A041-718022F65D60}" presName="circle" presStyleLbl="node1" presStyleIdx="0" presStyleCnt="3"/>
      <dgm:spPr/>
      <dgm:t>
        <a:bodyPr/>
        <a:lstStyle/>
        <a:p>
          <a:endParaRPr lang="pt-BR"/>
        </a:p>
      </dgm:t>
    </dgm:pt>
    <dgm:pt modelId="{689BCD18-8C41-44F6-AB06-23BAA79478FC}" type="pres">
      <dgm:prSet presAssocID="{CAEB4538-27E7-478C-A7F4-0E32483AB44D}" presName="transSpace" presStyleCnt="0"/>
      <dgm:spPr/>
    </dgm:pt>
    <dgm:pt modelId="{1F303CD3-3975-4799-BBE5-5F3496F04838}" type="pres">
      <dgm:prSet presAssocID="{77D97FE4-C053-468E-9CA4-9499C7BEB815}" presName="posSpace" presStyleCnt="0"/>
      <dgm:spPr/>
    </dgm:pt>
    <dgm:pt modelId="{3B77031B-9256-4697-A15F-62DCEC3E8294}" type="pres">
      <dgm:prSet presAssocID="{77D97FE4-C053-468E-9CA4-9499C7BEB815}" presName="vertFlow" presStyleCnt="0"/>
      <dgm:spPr/>
    </dgm:pt>
    <dgm:pt modelId="{BB4B8CC2-2E96-4127-85E0-87B2A0B0BF75}" type="pres">
      <dgm:prSet presAssocID="{77D97FE4-C053-468E-9CA4-9499C7BEB815}" presName="topSpace" presStyleCnt="0"/>
      <dgm:spPr/>
    </dgm:pt>
    <dgm:pt modelId="{BF0F87B5-0B18-4613-89AD-93BB4C882B40}" type="pres">
      <dgm:prSet presAssocID="{77D97FE4-C053-468E-9CA4-9499C7BEB815}" presName="firstComp" presStyleCnt="0"/>
      <dgm:spPr/>
    </dgm:pt>
    <dgm:pt modelId="{7AF6798B-DD4A-4774-B13C-B6A8B7CE4AA1}" type="pres">
      <dgm:prSet presAssocID="{77D97FE4-C053-468E-9CA4-9499C7BEB815}" presName="firstChild" presStyleLbl="bgAccFollowNode1" presStyleIdx="2" presStyleCnt="6"/>
      <dgm:spPr/>
      <dgm:t>
        <a:bodyPr/>
        <a:lstStyle/>
        <a:p>
          <a:endParaRPr lang="pt-BR"/>
        </a:p>
      </dgm:t>
    </dgm:pt>
    <dgm:pt modelId="{8F9653B4-2B5A-4FFE-8D9D-51BB6EA40259}" type="pres">
      <dgm:prSet presAssocID="{77D97FE4-C053-468E-9CA4-9499C7BEB815}" presName="firstChildTx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1908F4-0181-4CEB-8FEE-816916557E86}" type="pres">
      <dgm:prSet presAssocID="{A354253F-4BFC-4BBA-870B-4C80B51670A6}" presName="comp" presStyleCnt="0"/>
      <dgm:spPr/>
    </dgm:pt>
    <dgm:pt modelId="{14E14057-C6B9-4111-8352-405B725F2FE8}" type="pres">
      <dgm:prSet presAssocID="{A354253F-4BFC-4BBA-870B-4C80B51670A6}" presName="child" presStyleLbl="bgAccFollowNode1" presStyleIdx="3" presStyleCnt="6"/>
      <dgm:spPr/>
      <dgm:t>
        <a:bodyPr/>
        <a:lstStyle/>
        <a:p>
          <a:endParaRPr lang="pt-BR"/>
        </a:p>
      </dgm:t>
    </dgm:pt>
    <dgm:pt modelId="{87642931-EF87-4BDE-AE26-2F545D6C75F5}" type="pres">
      <dgm:prSet presAssocID="{A354253F-4BFC-4BBA-870B-4C80B51670A6}" presName="childTx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CCB1D4-656B-4FEB-9419-FC1FCC380057}" type="pres">
      <dgm:prSet presAssocID="{77D97FE4-C053-468E-9CA4-9499C7BEB815}" presName="negSpace" presStyleCnt="0"/>
      <dgm:spPr/>
    </dgm:pt>
    <dgm:pt modelId="{CD8EB672-7A62-4DEB-9C1A-766A785A9CFD}" type="pres">
      <dgm:prSet presAssocID="{77D97FE4-C053-468E-9CA4-9499C7BEB815}" presName="circle" presStyleLbl="node1" presStyleIdx="1" presStyleCnt="3"/>
      <dgm:spPr/>
      <dgm:t>
        <a:bodyPr/>
        <a:lstStyle/>
        <a:p>
          <a:endParaRPr lang="pt-BR"/>
        </a:p>
      </dgm:t>
    </dgm:pt>
    <dgm:pt modelId="{BADA25B7-B520-412B-8345-7565C76C8B2D}" type="pres">
      <dgm:prSet presAssocID="{BF3536FD-3DF0-445D-92BE-951B3773F811}" presName="transSpace" presStyleCnt="0"/>
      <dgm:spPr/>
    </dgm:pt>
    <dgm:pt modelId="{FEDDAAD9-394C-45CC-B084-301829DCE915}" type="pres">
      <dgm:prSet presAssocID="{716EEA3A-79BD-4F35-B06F-0E9AB7D0B43E}" presName="posSpace" presStyleCnt="0"/>
      <dgm:spPr/>
    </dgm:pt>
    <dgm:pt modelId="{3D01AE44-B494-411A-999C-A9AE7CF8C1F0}" type="pres">
      <dgm:prSet presAssocID="{716EEA3A-79BD-4F35-B06F-0E9AB7D0B43E}" presName="vertFlow" presStyleCnt="0"/>
      <dgm:spPr/>
    </dgm:pt>
    <dgm:pt modelId="{A0309836-6B60-43B6-A40F-1178ED4ECFD9}" type="pres">
      <dgm:prSet presAssocID="{716EEA3A-79BD-4F35-B06F-0E9AB7D0B43E}" presName="topSpace" presStyleCnt="0"/>
      <dgm:spPr/>
    </dgm:pt>
    <dgm:pt modelId="{040C96AF-A2C9-4A34-9D4E-ECEE4E2BA54A}" type="pres">
      <dgm:prSet presAssocID="{716EEA3A-79BD-4F35-B06F-0E9AB7D0B43E}" presName="firstComp" presStyleCnt="0"/>
      <dgm:spPr/>
    </dgm:pt>
    <dgm:pt modelId="{03B6389E-4415-4A82-98FF-63E788D6928D}" type="pres">
      <dgm:prSet presAssocID="{716EEA3A-79BD-4F35-B06F-0E9AB7D0B43E}" presName="firstChild" presStyleLbl="bgAccFollowNode1" presStyleIdx="4" presStyleCnt="6"/>
      <dgm:spPr/>
      <dgm:t>
        <a:bodyPr/>
        <a:lstStyle/>
        <a:p>
          <a:endParaRPr lang="pt-BR"/>
        </a:p>
      </dgm:t>
    </dgm:pt>
    <dgm:pt modelId="{DE94413F-1F19-4DBC-99A2-E2F2C7F5E791}" type="pres">
      <dgm:prSet presAssocID="{716EEA3A-79BD-4F35-B06F-0E9AB7D0B43E}" presName="firstChildTx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CE274B-C96B-421C-886C-9EC9E6124F67}" type="pres">
      <dgm:prSet presAssocID="{725F53CB-9BA7-43B9-BDB6-6289245861BC}" presName="comp" presStyleCnt="0"/>
      <dgm:spPr/>
    </dgm:pt>
    <dgm:pt modelId="{C78DB149-140A-4CF2-8063-EE0DDCF6CA94}" type="pres">
      <dgm:prSet presAssocID="{725F53CB-9BA7-43B9-BDB6-6289245861BC}" presName="child" presStyleLbl="bgAccFollowNode1" presStyleIdx="5" presStyleCnt="6"/>
      <dgm:spPr/>
      <dgm:t>
        <a:bodyPr/>
        <a:lstStyle/>
        <a:p>
          <a:endParaRPr lang="pt-BR"/>
        </a:p>
      </dgm:t>
    </dgm:pt>
    <dgm:pt modelId="{4F350CC9-6741-4885-BDBE-F12C7CECA736}" type="pres">
      <dgm:prSet presAssocID="{725F53CB-9BA7-43B9-BDB6-6289245861BC}" presName="childTx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4732E0-9A6B-419B-BD17-F67FABFDC5FE}" type="pres">
      <dgm:prSet presAssocID="{716EEA3A-79BD-4F35-B06F-0E9AB7D0B43E}" presName="negSpace" presStyleCnt="0"/>
      <dgm:spPr/>
    </dgm:pt>
    <dgm:pt modelId="{EE13CEED-D958-4F98-9D31-D8910D5FE4FF}" type="pres">
      <dgm:prSet presAssocID="{716EEA3A-79BD-4F35-B06F-0E9AB7D0B43E}" presName="circle" presStyleLbl="node1" presStyleIdx="2" presStyleCnt="3"/>
      <dgm:spPr/>
      <dgm:t>
        <a:bodyPr/>
        <a:lstStyle/>
        <a:p>
          <a:endParaRPr lang="pt-BR"/>
        </a:p>
      </dgm:t>
    </dgm:pt>
  </dgm:ptLst>
  <dgm:cxnLst>
    <dgm:cxn modelId="{2C5DE682-1672-4805-978A-68C6447E384F}" type="presOf" srcId="{73A22C3D-15C4-453E-8B09-368A166857C1}" destId="{9FD91C1F-CF4D-436E-86B1-20A69E1B68FB}" srcOrd="0" destOrd="0" presId="urn:microsoft.com/office/officeart/2005/8/layout/hList9"/>
    <dgm:cxn modelId="{8C7285B1-3201-4688-B061-6417D81C0A69}" srcId="{807D6F35-3F1A-4A5A-815F-5356453D580C}" destId="{716EEA3A-79BD-4F35-B06F-0E9AB7D0B43E}" srcOrd="2" destOrd="0" parTransId="{88615B6E-4D76-46AB-8BD1-3640B4B0FA91}" sibTransId="{930BB535-9E2E-47CC-B7B4-4F4C4AD37FB8}"/>
    <dgm:cxn modelId="{216FA607-DAC9-4BD9-9CDD-AA2A8A03C4BD}" srcId="{77D97FE4-C053-468E-9CA4-9499C7BEB815}" destId="{8963D524-89EC-4F65-B03F-76F2A0D61C96}" srcOrd="0" destOrd="0" parTransId="{1347FED9-2CCD-4246-B77B-3BDBDA60DD06}" sibTransId="{7EB0B093-1D33-4926-A7D4-FB6469C28F21}"/>
    <dgm:cxn modelId="{64B293DB-08B1-4C6E-B224-3FEA7909E5E1}" type="presOf" srcId="{716EEA3A-79BD-4F35-B06F-0E9AB7D0B43E}" destId="{EE13CEED-D958-4F98-9D31-D8910D5FE4FF}" srcOrd="0" destOrd="0" presId="urn:microsoft.com/office/officeart/2005/8/layout/hList9"/>
    <dgm:cxn modelId="{CC43A351-B0F6-4539-920E-7486E334F5A9}" type="presOf" srcId="{77D97FE4-C053-468E-9CA4-9499C7BEB815}" destId="{CD8EB672-7A62-4DEB-9C1A-766A785A9CFD}" srcOrd="0" destOrd="0" presId="urn:microsoft.com/office/officeart/2005/8/layout/hList9"/>
    <dgm:cxn modelId="{72FC2BFB-7F42-4C17-82D9-AF3BC862146F}" type="presOf" srcId="{8963D524-89EC-4F65-B03F-76F2A0D61C96}" destId="{7AF6798B-DD4A-4774-B13C-B6A8B7CE4AA1}" srcOrd="0" destOrd="0" presId="urn:microsoft.com/office/officeart/2005/8/layout/hList9"/>
    <dgm:cxn modelId="{C710CB57-C891-4C03-BA2E-9D962E7AAE2B}" srcId="{8D442A38-DD71-404F-A041-718022F65D60}" destId="{73A22C3D-15C4-453E-8B09-368A166857C1}" srcOrd="0" destOrd="0" parTransId="{987FB358-3819-4B20-BA8B-D4D148BD4B31}" sibTransId="{8D2432D6-A59F-43A8-BEDD-2A4BB783E6C4}"/>
    <dgm:cxn modelId="{13D2AD12-CAA7-4C2C-9455-6491631F0C1A}" type="presOf" srcId="{807D6F35-3F1A-4A5A-815F-5356453D580C}" destId="{41085460-3181-445A-911D-48E2F2A82D2D}" srcOrd="0" destOrd="0" presId="urn:microsoft.com/office/officeart/2005/8/layout/hList9"/>
    <dgm:cxn modelId="{62F224F7-D3DC-420D-A32A-A8542CA6F37A}" type="presOf" srcId="{73A22C3D-15C4-453E-8B09-368A166857C1}" destId="{0AEB4767-C91A-4AD6-80CE-78CE3EF23B4E}" srcOrd="1" destOrd="0" presId="urn:microsoft.com/office/officeart/2005/8/layout/hList9"/>
    <dgm:cxn modelId="{11401982-FBA2-401F-BF99-A2949D4914F7}" srcId="{716EEA3A-79BD-4F35-B06F-0E9AB7D0B43E}" destId="{AE9F1388-E098-475C-9D08-D03D3194266F}" srcOrd="0" destOrd="0" parTransId="{35E1ACFF-3A67-4162-837D-B9607F76DA02}" sibTransId="{E2238827-269B-41BB-9366-A811CDE22EE2}"/>
    <dgm:cxn modelId="{0FC672D0-4E98-4EDF-B8B2-8B48359B79A2}" type="presOf" srcId="{8963D524-89EC-4F65-B03F-76F2A0D61C96}" destId="{8F9653B4-2B5A-4FFE-8D9D-51BB6EA40259}" srcOrd="1" destOrd="0" presId="urn:microsoft.com/office/officeart/2005/8/layout/hList9"/>
    <dgm:cxn modelId="{D0B6DFD0-A7A3-431C-825F-B4627BC213E4}" type="presOf" srcId="{A354253F-4BFC-4BBA-870B-4C80B51670A6}" destId="{14E14057-C6B9-4111-8352-405B725F2FE8}" srcOrd="0" destOrd="0" presId="urn:microsoft.com/office/officeart/2005/8/layout/hList9"/>
    <dgm:cxn modelId="{BB471C87-4BE4-4ED7-A6A4-0730C5DB74E5}" type="presOf" srcId="{8D442A38-DD71-404F-A041-718022F65D60}" destId="{17F2307D-6DF0-4722-B20F-A22F501A2693}" srcOrd="0" destOrd="0" presId="urn:microsoft.com/office/officeart/2005/8/layout/hList9"/>
    <dgm:cxn modelId="{DA387E86-A9DC-4183-A4E5-E5455CA3183D}" srcId="{807D6F35-3F1A-4A5A-815F-5356453D580C}" destId="{77D97FE4-C053-468E-9CA4-9499C7BEB815}" srcOrd="1" destOrd="0" parTransId="{11CD75D8-8AB8-4C34-91F6-1C2FA04C9371}" sibTransId="{BF3536FD-3DF0-445D-92BE-951B3773F811}"/>
    <dgm:cxn modelId="{2D7A9070-7DBB-4C1A-8E64-C03005251482}" type="presOf" srcId="{725F53CB-9BA7-43B9-BDB6-6289245861BC}" destId="{C78DB149-140A-4CF2-8063-EE0DDCF6CA94}" srcOrd="0" destOrd="0" presId="urn:microsoft.com/office/officeart/2005/8/layout/hList9"/>
    <dgm:cxn modelId="{DDC5F0BA-D4FB-4AD4-87DC-8B4A862E42EC}" type="presOf" srcId="{C410CBDC-7161-4EBD-AD09-D6C4B4828EA2}" destId="{E3A511AC-472B-4FCB-8ED3-E39D06A9EE32}" srcOrd="0" destOrd="0" presId="urn:microsoft.com/office/officeart/2005/8/layout/hList9"/>
    <dgm:cxn modelId="{E784A9E3-A67C-4797-ADF7-2CCB9A2EF1A1}" srcId="{716EEA3A-79BD-4F35-B06F-0E9AB7D0B43E}" destId="{725F53CB-9BA7-43B9-BDB6-6289245861BC}" srcOrd="1" destOrd="0" parTransId="{12220246-A304-4BBC-81F7-1EB32B473660}" sibTransId="{C1E59FD1-BCE6-46D3-9CDC-7F640937A7FF}"/>
    <dgm:cxn modelId="{17A89886-CDDA-4BD9-B5CC-50972796EBBB}" type="presOf" srcId="{725F53CB-9BA7-43B9-BDB6-6289245861BC}" destId="{4F350CC9-6741-4885-BDBE-F12C7CECA736}" srcOrd="1" destOrd="0" presId="urn:microsoft.com/office/officeart/2005/8/layout/hList9"/>
    <dgm:cxn modelId="{7937ED98-1614-4F2E-9C00-F61A120D2AAA}" type="presOf" srcId="{AE9F1388-E098-475C-9D08-D03D3194266F}" destId="{DE94413F-1F19-4DBC-99A2-E2F2C7F5E791}" srcOrd="1" destOrd="0" presId="urn:microsoft.com/office/officeart/2005/8/layout/hList9"/>
    <dgm:cxn modelId="{FAD992D7-5936-455C-AE5E-CB8E24A4D20C}" srcId="{8D442A38-DD71-404F-A041-718022F65D60}" destId="{C410CBDC-7161-4EBD-AD09-D6C4B4828EA2}" srcOrd="1" destOrd="0" parTransId="{D0D754F3-43A9-4AB6-9B42-9FC384C40297}" sibTransId="{DDC8EC49-4E8C-4ABF-B340-BCBD12808C1A}"/>
    <dgm:cxn modelId="{D17EB09D-A078-4001-9410-05153FAF393F}" type="presOf" srcId="{C410CBDC-7161-4EBD-AD09-D6C4B4828EA2}" destId="{93F15B65-A2AE-4E0D-9991-E1AB8C7BC9E4}" srcOrd="1" destOrd="0" presId="urn:microsoft.com/office/officeart/2005/8/layout/hList9"/>
    <dgm:cxn modelId="{DB7C3B46-74A9-468D-B511-98BB05E1D43D}" type="presOf" srcId="{AE9F1388-E098-475C-9D08-D03D3194266F}" destId="{03B6389E-4415-4A82-98FF-63E788D6928D}" srcOrd="0" destOrd="0" presId="urn:microsoft.com/office/officeart/2005/8/layout/hList9"/>
    <dgm:cxn modelId="{8CF4498C-3E74-4F7A-BC68-1E382FE284C7}" srcId="{807D6F35-3F1A-4A5A-815F-5356453D580C}" destId="{8D442A38-DD71-404F-A041-718022F65D60}" srcOrd="0" destOrd="0" parTransId="{3961303F-782E-4322-B305-4E555DAC1906}" sibTransId="{CAEB4538-27E7-478C-A7F4-0E32483AB44D}"/>
    <dgm:cxn modelId="{44C43A8C-1A01-4C94-AF2B-1FE43C24A623}" srcId="{77D97FE4-C053-468E-9CA4-9499C7BEB815}" destId="{A354253F-4BFC-4BBA-870B-4C80B51670A6}" srcOrd="1" destOrd="0" parTransId="{FEFBDAB0-8D31-4AD0-A12B-1C48D0052491}" sibTransId="{B2ADC513-C3DF-49C4-A1BE-F9BA5DB3C700}"/>
    <dgm:cxn modelId="{3BEFCB79-973F-47D6-8511-EEABB25F233F}" type="presOf" srcId="{A354253F-4BFC-4BBA-870B-4C80B51670A6}" destId="{87642931-EF87-4BDE-AE26-2F545D6C75F5}" srcOrd="1" destOrd="0" presId="urn:microsoft.com/office/officeart/2005/8/layout/hList9"/>
    <dgm:cxn modelId="{7A3A624C-1502-460A-8E06-3A0685F0AE5C}" type="presParOf" srcId="{41085460-3181-445A-911D-48E2F2A82D2D}" destId="{C365C284-40EB-4B9E-A5B2-C482D4007BB8}" srcOrd="0" destOrd="0" presId="urn:microsoft.com/office/officeart/2005/8/layout/hList9"/>
    <dgm:cxn modelId="{C3B5AFBA-E1B7-4D2E-988B-8348E110D73A}" type="presParOf" srcId="{41085460-3181-445A-911D-48E2F2A82D2D}" destId="{55A40E5B-F61A-4F6F-A8F8-1B4B88A189BD}" srcOrd="1" destOrd="0" presId="urn:microsoft.com/office/officeart/2005/8/layout/hList9"/>
    <dgm:cxn modelId="{FCFC2BE6-45B1-407D-A04A-3C95EC5F67BE}" type="presParOf" srcId="{55A40E5B-F61A-4F6F-A8F8-1B4B88A189BD}" destId="{10184643-7E14-4078-88E8-99651A78B854}" srcOrd="0" destOrd="0" presId="urn:microsoft.com/office/officeart/2005/8/layout/hList9"/>
    <dgm:cxn modelId="{D7D7A3FC-3535-4F0A-ACF0-20E851E871D7}" type="presParOf" srcId="{55A40E5B-F61A-4F6F-A8F8-1B4B88A189BD}" destId="{A4ABF16A-08F4-49BA-9BBE-726D986C5177}" srcOrd="1" destOrd="0" presId="urn:microsoft.com/office/officeart/2005/8/layout/hList9"/>
    <dgm:cxn modelId="{E874C1AB-E48E-49B7-B640-277056DE520D}" type="presParOf" srcId="{A4ABF16A-08F4-49BA-9BBE-726D986C5177}" destId="{9FD91C1F-CF4D-436E-86B1-20A69E1B68FB}" srcOrd="0" destOrd="0" presId="urn:microsoft.com/office/officeart/2005/8/layout/hList9"/>
    <dgm:cxn modelId="{EE0705D9-9D82-4FD1-B6E7-8B98C61D1660}" type="presParOf" srcId="{A4ABF16A-08F4-49BA-9BBE-726D986C5177}" destId="{0AEB4767-C91A-4AD6-80CE-78CE3EF23B4E}" srcOrd="1" destOrd="0" presId="urn:microsoft.com/office/officeart/2005/8/layout/hList9"/>
    <dgm:cxn modelId="{5710E9F0-ADA2-47B8-9891-CBA0227E9741}" type="presParOf" srcId="{55A40E5B-F61A-4F6F-A8F8-1B4B88A189BD}" destId="{93293E55-010C-4A29-85F3-D417486A827A}" srcOrd="2" destOrd="0" presId="urn:microsoft.com/office/officeart/2005/8/layout/hList9"/>
    <dgm:cxn modelId="{881437FB-A889-491F-8C70-550E079E3EBA}" type="presParOf" srcId="{93293E55-010C-4A29-85F3-D417486A827A}" destId="{E3A511AC-472B-4FCB-8ED3-E39D06A9EE32}" srcOrd="0" destOrd="0" presId="urn:microsoft.com/office/officeart/2005/8/layout/hList9"/>
    <dgm:cxn modelId="{4CBE9F79-9EB4-4821-A086-C0C1B4F5C5B9}" type="presParOf" srcId="{93293E55-010C-4A29-85F3-D417486A827A}" destId="{93F15B65-A2AE-4E0D-9991-E1AB8C7BC9E4}" srcOrd="1" destOrd="0" presId="urn:microsoft.com/office/officeart/2005/8/layout/hList9"/>
    <dgm:cxn modelId="{2541F448-72D3-4273-84E0-93D63284416D}" type="presParOf" srcId="{41085460-3181-445A-911D-48E2F2A82D2D}" destId="{BDDA759E-CAC6-4289-9537-8C0B2400EFF2}" srcOrd="2" destOrd="0" presId="urn:microsoft.com/office/officeart/2005/8/layout/hList9"/>
    <dgm:cxn modelId="{B92ACB3B-26A9-4468-9EDF-8891E4D240B8}" type="presParOf" srcId="{41085460-3181-445A-911D-48E2F2A82D2D}" destId="{17F2307D-6DF0-4722-B20F-A22F501A2693}" srcOrd="3" destOrd="0" presId="urn:microsoft.com/office/officeart/2005/8/layout/hList9"/>
    <dgm:cxn modelId="{08492DB0-1DF8-41D2-8BA8-130AAC53C500}" type="presParOf" srcId="{41085460-3181-445A-911D-48E2F2A82D2D}" destId="{689BCD18-8C41-44F6-AB06-23BAA79478FC}" srcOrd="4" destOrd="0" presId="urn:microsoft.com/office/officeart/2005/8/layout/hList9"/>
    <dgm:cxn modelId="{F3FF9235-90D8-492C-AD8D-1405DA35E6FD}" type="presParOf" srcId="{41085460-3181-445A-911D-48E2F2A82D2D}" destId="{1F303CD3-3975-4799-BBE5-5F3496F04838}" srcOrd="5" destOrd="0" presId="urn:microsoft.com/office/officeart/2005/8/layout/hList9"/>
    <dgm:cxn modelId="{A12F2006-9598-4B57-9EA9-171F6CAE6165}" type="presParOf" srcId="{41085460-3181-445A-911D-48E2F2A82D2D}" destId="{3B77031B-9256-4697-A15F-62DCEC3E8294}" srcOrd="6" destOrd="0" presId="urn:microsoft.com/office/officeart/2005/8/layout/hList9"/>
    <dgm:cxn modelId="{263FD4A0-AFDB-4C6C-A828-7CF9C747D50B}" type="presParOf" srcId="{3B77031B-9256-4697-A15F-62DCEC3E8294}" destId="{BB4B8CC2-2E96-4127-85E0-87B2A0B0BF75}" srcOrd="0" destOrd="0" presId="urn:microsoft.com/office/officeart/2005/8/layout/hList9"/>
    <dgm:cxn modelId="{88D295C5-F20E-48C7-A153-98E683D8B3E4}" type="presParOf" srcId="{3B77031B-9256-4697-A15F-62DCEC3E8294}" destId="{BF0F87B5-0B18-4613-89AD-93BB4C882B40}" srcOrd="1" destOrd="0" presId="urn:microsoft.com/office/officeart/2005/8/layout/hList9"/>
    <dgm:cxn modelId="{4F6E1489-DEEB-4177-820D-0AF7F35C07A4}" type="presParOf" srcId="{BF0F87B5-0B18-4613-89AD-93BB4C882B40}" destId="{7AF6798B-DD4A-4774-B13C-B6A8B7CE4AA1}" srcOrd="0" destOrd="0" presId="urn:microsoft.com/office/officeart/2005/8/layout/hList9"/>
    <dgm:cxn modelId="{12A20D1A-EF7D-466B-8A44-12FED237F4EF}" type="presParOf" srcId="{BF0F87B5-0B18-4613-89AD-93BB4C882B40}" destId="{8F9653B4-2B5A-4FFE-8D9D-51BB6EA40259}" srcOrd="1" destOrd="0" presId="urn:microsoft.com/office/officeart/2005/8/layout/hList9"/>
    <dgm:cxn modelId="{9A42E07F-A308-424B-B385-EFF7BC4D59A9}" type="presParOf" srcId="{3B77031B-9256-4697-A15F-62DCEC3E8294}" destId="{B11908F4-0181-4CEB-8FEE-816916557E86}" srcOrd="2" destOrd="0" presId="urn:microsoft.com/office/officeart/2005/8/layout/hList9"/>
    <dgm:cxn modelId="{553D5D37-B58A-4634-B14D-CC45E249D029}" type="presParOf" srcId="{B11908F4-0181-4CEB-8FEE-816916557E86}" destId="{14E14057-C6B9-4111-8352-405B725F2FE8}" srcOrd="0" destOrd="0" presId="urn:microsoft.com/office/officeart/2005/8/layout/hList9"/>
    <dgm:cxn modelId="{15E7B3C3-5D33-464E-94AB-940CD29F7949}" type="presParOf" srcId="{B11908F4-0181-4CEB-8FEE-816916557E86}" destId="{87642931-EF87-4BDE-AE26-2F545D6C75F5}" srcOrd="1" destOrd="0" presId="urn:microsoft.com/office/officeart/2005/8/layout/hList9"/>
    <dgm:cxn modelId="{470A9E7F-A918-4F45-90A6-3C1A2DB31A24}" type="presParOf" srcId="{41085460-3181-445A-911D-48E2F2A82D2D}" destId="{3DCCB1D4-656B-4FEB-9419-FC1FCC380057}" srcOrd="7" destOrd="0" presId="urn:microsoft.com/office/officeart/2005/8/layout/hList9"/>
    <dgm:cxn modelId="{F695ABD5-3DE8-47F1-8F3E-359575F1791B}" type="presParOf" srcId="{41085460-3181-445A-911D-48E2F2A82D2D}" destId="{CD8EB672-7A62-4DEB-9C1A-766A785A9CFD}" srcOrd="8" destOrd="0" presId="urn:microsoft.com/office/officeart/2005/8/layout/hList9"/>
    <dgm:cxn modelId="{6C97EA2D-9594-4A9B-83C8-358724B3B499}" type="presParOf" srcId="{41085460-3181-445A-911D-48E2F2A82D2D}" destId="{BADA25B7-B520-412B-8345-7565C76C8B2D}" srcOrd="9" destOrd="0" presId="urn:microsoft.com/office/officeart/2005/8/layout/hList9"/>
    <dgm:cxn modelId="{741DAE56-0162-4137-9BF8-DC0EBCB71A42}" type="presParOf" srcId="{41085460-3181-445A-911D-48E2F2A82D2D}" destId="{FEDDAAD9-394C-45CC-B084-301829DCE915}" srcOrd="10" destOrd="0" presId="urn:microsoft.com/office/officeart/2005/8/layout/hList9"/>
    <dgm:cxn modelId="{1BA23096-C0EB-41E3-AEAE-9ED1F3CA4659}" type="presParOf" srcId="{41085460-3181-445A-911D-48E2F2A82D2D}" destId="{3D01AE44-B494-411A-999C-A9AE7CF8C1F0}" srcOrd="11" destOrd="0" presId="urn:microsoft.com/office/officeart/2005/8/layout/hList9"/>
    <dgm:cxn modelId="{23198051-6586-492B-BBE4-CD3C1313F716}" type="presParOf" srcId="{3D01AE44-B494-411A-999C-A9AE7CF8C1F0}" destId="{A0309836-6B60-43B6-A40F-1178ED4ECFD9}" srcOrd="0" destOrd="0" presId="urn:microsoft.com/office/officeart/2005/8/layout/hList9"/>
    <dgm:cxn modelId="{21AECC4B-7E17-4C33-AD62-85DC6D909CC1}" type="presParOf" srcId="{3D01AE44-B494-411A-999C-A9AE7CF8C1F0}" destId="{040C96AF-A2C9-4A34-9D4E-ECEE4E2BA54A}" srcOrd="1" destOrd="0" presId="urn:microsoft.com/office/officeart/2005/8/layout/hList9"/>
    <dgm:cxn modelId="{17CCEA4A-92B3-49FE-AABE-0E9854717979}" type="presParOf" srcId="{040C96AF-A2C9-4A34-9D4E-ECEE4E2BA54A}" destId="{03B6389E-4415-4A82-98FF-63E788D6928D}" srcOrd="0" destOrd="0" presId="urn:microsoft.com/office/officeart/2005/8/layout/hList9"/>
    <dgm:cxn modelId="{F187B526-0D9B-4E15-BECC-89ED99D94C45}" type="presParOf" srcId="{040C96AF-A2C9-4A34-9D4E-ECEE4E2BA54A}" destId="{DE94413F-1F19-4DBC-99A2-E2F2C7F5E791}" srcOrd="1" destOrd="0" presId="urn:microsoft.com/office/officeart/2005/8/layout/hList9"/>
    <dgm:cxn modelId="{F8B7E309-FDD2-4602-9D9C-E8EA24A1EA32}" type="presParOf" srcId="{3D01AE44-B494-411A-999C-A9AE7CF8C1F0}" destId="{34CE274B-C96B-421C-886C-9EC9E6124F67}" srcOrd="2" destOrd="0" presId="urn:microsoft.com/office/officeart/2005/8/layout/hList9"/>
    <dgm:cxn modelId="{B05E75AD-EBBA-4085-A348-0AD3AB3253A6}" type="presParOf" srcId="{34CE274B-C96B-421C-886C-9EC9E6124F67}" destId="{C78DB149-140A-4CF2-8063-EE0DDCF6CA94}" srcOrd="0" destOrd="0" presId="urn:microsoft.com/office/officeart/2005/8/layout/hList9"/>
    <dgm:cxn modelId="{264622B3-691C-4636-ABB2-15190F9C42AB}" type="presParOf" srcId="{34CE274B-C96B-421C-886C-9EC9E6124F67}" destId="{4F350CC9-6741-4885-BDBE-F12C7CECA736}" srcOrd="1" destOrd="0" presId="urn:microsoft.com/office/officeart/2005/8/layout/hList9"/>
    <dgm:cxn modelId="{0FE10C19-0685-495D-BF6B-19CDB1401F9A}" type="presParOf" srcId="{41085460-3181-445A-911D-48E2F2A82D2D}" destId="{F44732E0-9A6B-419B-BD17-F67FABFDC5FE}" srcOrd="12" destOrd="0" presId="urn:microsoft.com/office/officeart/2005/8/layout/hList9"/>
    <dgm:cxn modelId="{328DC9E0-03F2-4B07-8DAB-8618922A7458}" type="presParOf" srcId="{41085460-3181-445A-911D-48E2F2A82D2D}" destId="{EE13CEED-D958-4F98-9D31-D8910D5FE4FF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7D6F35-3F1A-4A5A-815F-5356453D580C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D442A38-DD71-404F-A041-718022F65D60}">
      <dgm:prSet phldrT="[Texto]"/>
      <dgm:spPr/>
      <dgm:t>
        <a:bodyPr/>
        <a:lstStyle/>
        <a:p>
          <a:r>
            <a:rPr lang="pt-BR" b="1" dirty="0" smtClean="0"/>
            <a:t>Programa</a:t>
          </a:r>
          <a:endParaRPr lang="pt-BR" b="1" dirty="0"/>
        </a:p>
      </dgm:t>
    </dgm:pt>
    <dgm:pt modelId="{3961303F-782E-4322-B305-4E555DAC1906}" type="parTrans" cxnId="{8CF4498C-3E74-4F7A-BC68-1E382FE284C7}">
      <dgm:prSet/>
      <dgm:spPr/>
      <dgm:t>
        <a:bodyPr/>
        <a:lstStyle/>
        <a:p>
          <a:endParaRPr lang="pt-BR"/>
        </a:p>
      </dgm:t>
    </dgm:pt>
    <dgm:pt modelId="{CAEB4538-27E7-478C-A7F4-0E32483AB44D}" type="sibTrans" cxnId="{8CF4498C-3E74-4F7A-BC68-1E382FE284C7}">
      <dgm:prSet/>
      <dgm:spPr/>
      <dgm:t>
        <a:bodyPr/>
        <a:lstStyle/>
        <a:p>
          <a:endParaRPr lang="pt-BR"/>
        </a:p>
      </dgm:t>
    </dgm:pt>
    <dgm:pt modelId="{73A22C3D-15C4-453E-8B09-368A166857C1}">
      <dgm:prSet phldrT="[Texto]"/>
      <dgm:spPr>
        <a:solidFill>
          <a:srgbClr val="232C79">
            <a:alpha val="90000"/>
          </a:srgbClr>
        </a:solidFill>
      </dgm:spPr>
      <dgm:t>
        <a:bodyPr/>
        <a:lstStyle/>
        <a:p>
          <a:r>
            <a:rPr lang="pt-BR" b="1" dirty="0" smtClean="0">
              <a:solidFill>
                <a:schemeClr val="bg1"/>
              </a:solidFill>
            </a:rPr>
            <a:t>Objetivos</a:t>
          </a:r>
          <a:endParaRPr lang="pt-BR" b="1" dirty="0">
            <a:solidFill>
              <a:schemeClr val="bg1"/>
            </a:solidFill>
          </a:endParaRPr>
        </a:p>
      </dgm:t>
    </dgm:pt>
    <dgm:pt modelId="{987FB358-3819-4B20-BA8B-D4D148BD4B31}" type="parTrans" cxnId="{C710CB57-C891-4C03-BA2E-9D962E7AAE2B}">
      <dgm:prSet/>
      <dgm:spPr/>
      <dgm:t>
        <a:bodyPr/>
        <a:lstStyle/>
        <a:p>
          <a:endParaRPr lang="pt-BR"/>
        </a:p>
      </dgm:t>
    </dgm:pt>
    <dgm:pt modelId="{8D2432D6-A59F-43A8-BEDD-2A4BB783E6C4}" type="sibTrans" cxnId="{C710CB57-C891-4C03-BA2E-9D962E7AAE2B}">
      <dgm:prSet/>
      <dgm:spPr/>
      <dgm:t>
        <a:bodyPr/>
        <a:lstStyle/>
        <a:p>
          <a:endParaRPr lang="pt-BR"/>
        </a:p>
      </dgm:t>
    </dgm:pt>
    <dgm:pt modelId="{C410CBDC-7161-4EBD-AD09-D6C4B4828EA2}">
      <dgm:prSet phldrT="[Texto]"/>
      <dgm:spPr/>
      <dgm:t>
        <a:bodyPr/>
        <a:lstStyle/>
        <a:p>
          <a:r>
            <a:rPr lang="pt-BR" dirty="0" smtClean="0"/>
            <a:t>Indicadores</a:t>
          </a:r>
          <a:endParaRPr lang="pt-BR" dirty="0"/>
        </a:p>
      </dgm:t>
    </dgm:pt>
    <dgm:pt modelId="{D0D754F3-43A9-4AB6-9B42-9FC384C40297}" type="parTrans" cxnId="{FAD992D7-5936-455C-AE5E-CB8E24A4D20C}">
      <dgm:prSet/>
      <dgm:spPr/>
      <dgm:t>
        <a:bodyPr/>
        <a:lstStyle/>
        <a:p>
          <a:endParaRPr lang="pt-BR"/>
        </a:p>
      </dgm:t>
    </dgm:pt>
    <dgm:pt modelId="{DDC8EC49-4E8C-4ABF-B340-BCBD12808C1A}" type="sibTrans" cxnId="{FAD992D7-5936-455C-AE5E-CB8E24A4D20C}">
      <dgm:prSet/>
      <dgm:spPr/>
      <dgm:t>
        <a:bodyPr/>
        <a:lstStyle/>
        <a:p>
          <a:endParaRPr lang="pt-BR"/>
        </a:p>
      </dgm:t>
    </dgm:pt>
    <dgm:pt modelId="{77D97FE4-C053-468E-9CA4-9499C7BEB815}">
      <dgm:prSet phldrT="[Texto]"/>
      <dgm:spPr/>
      <dgm:t>
        <a:bodyPr/>
        <a:lstStyle/>
        <a:p>
          <a:r>
            <a:rPr lang="pt-BR" b="1" dirty="0" smtClean="0"/>
            <a:t>Ações</a:t>
          </a:r>
          <a:endParaRPr lang="pt-BR" b="1" dirty="0"/>
        </a:p>
      </dgm:t>
    </dgm:pt>
    <dgm:pt modelId="{11CD75D8-8AB8-4C34-91F6-1C2FA04C9371}" type="parTrans" cxnId="{DA387E86-A9DC-4183-A4E5-E5455CA3183D}">
      <dgm:prSet/>
      <dgm:spPr/>
      <dgm:t>
        <a:bodyPr/>
        <a:lstStyle/>
        <a:p>
          <a:endParaRPr lang="pt-BR"/>
        </a:p>
      </dgm:t>
    </dgm:pt>
    <dgm:pt modelId="{BF3536FD-3DF0-445D-92BE-951B3773F811}" type="sibTrans" cxnId="{DA387E86-A9DC-4183-A4E5-E5455CA3183D}">
      <dgm:prSet/>
      <dgm:spPr/>
      <dgm:t>
        <a:bodyPr/>
        <a:lstStyle/>
        <a:p>
          <a:endParaRPr lang="pt-BR"/>
        </a:p>
      </dgm:t>
    </dgm:pt>
    <dgm:pt modelId="{8963D524-89EC-4F65-B03F-76F2A0D61C96}">
      <dgm:prSet phldrT="[Texto]"/>
      <dgm:spPr>
        <a:solidFill>
          <a:srgbClr val="232C79">
            <a:alpha val="90000"/>
          </a:srgbClr>
        </a:solidFill>
      </dgm:spPr>
      <dgm:t>
        <a:bodyPr/>
        <a:lstStyle/>
        <a:p>
          <a:r>
            <a:rPr lang="pt-BR" b="1" dirty="0" smtClean="0">
              <a:solidFill>
                <a:schemeClr val="bg1"/>
              </a:solidFill>
            </a:rPr>
            <a:t>Produtos</a:t>
          </a:r>
          <a:endParaRPr lang="pt-BR" b="1" dirty="0">
            <a:solidFill>
              <a:schemeClr val="bg1"/>
            </a:solidFill>
          </a:endParaRPr>
        </a:p>
      </dgm:t>
    </dgm:pt>
    <dgm:pt modelId="{1347FED9-2CCD-4246-B77B-3BDBDA60DD06}" type="parTrans" cxnId="{216FA607-DAC9-4BD9-9CDD-AA2A8A03C4BD}">
      <dgm:prSet/>
      <dgm:spPr/>
      <dgm:t>
        <a:bodyPr/>
        <a:lstStyle/>
        <a:p>
          <a:endParaRPr lang="pt-BR"/>
        </a:p>
      </dgm:t>
    </dgm:pt>
    <dgm:pt modelId="{7EB0B093-1D33-4926-A7D4-FB6469C28F21}" type="sibTrans" cxnId="{216FA607-DAC9-4BD9-9CDD-AA2A8A03C4BD}">
      <dgm:prSet/>
      <dgm:spPr/>
      <dgm:t>
        <a:bodyPr/>
        <a:lstStyle/>
        <a:p>
          <a:endParaRPr lang="pt-BR"/>
        </a:p>
      </dgm:t>
    </dgm:pt>
    <dgm:pt modelId="{A354253F-4BFC-4BBA-870B-4C80B51670A6}">
      <dgm:prSet phldrT="[Texto]"/>
      <dgm:spPr/>
      <dgm:t>
        <a:bodyPr/>
        <a:lstStyle/>
        <a:p>
          <a:r>
            <a:rPr lang="pt-BR" dirty="0" smtClean="0"/>
            <a:t>Metas físicas</a:t>
          </a:r>
          <a:endParaRPr lang="pt-BR" dirty="0"/>
        </a:p>
      </dgm:t>
    </dgm:pt>
    <dgm:pt modelId="{FEFBDAB0-8D31-4AD0-A12B-1C48D0052491}" type="parTrans" cxnId="{44C43A8C-1A01-4C94-AF2B-1FE43C24A623}">
      <dgm:prSet/>
      <dgm:spPr/>
      <dgm:t>
        <a:bodyPr/>
        <a:lstStyle/>
        <a:p>
          <a:endParaRPr lang="pt-BR"/>
        </a:p>
      </dgm:t>
    </dgm:pt>
    <dgm:pt modelId="{B2ADC513-C3DF-49C4-A1BE-F9BA5DB3C700}" type="sibTrans" cxnId="{44C43A8C-1A01-4C94-AF2B-1FE43C24A623}">
      <dgm:prSet/>
      <dgm:spPr/>
      <dgm:t>
        <a:bodyPr/>
        <a:lstStyle/>
        <a:p>
          <a:endParaRPr lang="pt-BR"/>
        </a:p>
      </dgm:t>
    </dgm:pt>
    <dgm:pt modelId="{716EEA3A-79BD-4F35-B06F-0E9AB7D0B43E}">
      <dgm:prSet phldrT="[Texto]"/>
      <dgm:spPr/>
      <dgm:t>
        <a:bodyPr/>
        <a:lstStyle/>
        <a:p>
          <a:r>
            <a:rPr lang="pt-BR" b="1" dirty="0" smtClean="0"/>
            <a:t>Memória de cálculo</a:t>
          </a:r>
          <a:endParaRPr lang="pt-BR" b="1" dirty="0"/>
        </a:p>
      </dgm:t>
    </dgm:pt>
    <dgm:pt modelId="{88615B6E-4D76-46AB-8BD1-3640B4B0FA91}" type="parTrans" cxnId="{8C7285B1-3201-4688-B061-6417D81C0A69}">
      <dgm:prSet/>
      <dgm:spPr/>
      <dgm:t>
        <a:bodyPr/>
        <a:lstStyle/>
        <a:p>
          <a:endParaRPr lang="pt-BR"/>
        </a:p>
      </dgm:t>
    </dgm:pt>
    <dgm:pt modelId="{930BB535-9E2E-47CC-B7B4-4F4C4AD37FB8}" type="sibTrans" cxnId="{8C7285B1-3201-4688-B061-6417D81C0A69}">
      <dgm:prSet/>
      <dgm:spPr/>
      <dgm:t>
        <a:bodyPr/>
        <a:lstStyle/>
        <a:p>
          <a:endParaRPr lang="pt-BR"/>
        </a:p>
      </dgm:t>
    </dgm:pt>
    <dgm:pt modelId="{AE9F1388-E098-475C-9D08-D03D3194266F}">
      <dgm:prSet phldrT="[Texto]"/>
      <dgm:spPr>
        <a:solidFill>
          <a:srgbClr val="232C79">
            <a:alpha val="90000"/>
          </a:srgbClr>
        </a:solidFill>
      </dgm:spPr>
      <dgm:t>
        <a:bodyPr/>
        <a:lstStyle/>
        <a:p>
          <a:r>
            <a:rPr lang="pt-BR" b="1" dirty="0" smtClean="0">
              <a:solidFill>
                <a:schemeClr val="bg1"/>
              </a:solidFill>
            </a:rPr>
            <a:t>Orçamento</a:t>
          </a:r>
          <a:endParaRPr lang="pt-BR" b="1" dirty="0">
            <a:solidFill>
              <a:schemeClr val="bg1"/>
            </a:solidFill>
          </a:endParaRPr>
        </a:p>
      </dgm:t>
    </dgm:pt>
    <dgm:pt modelId="{35E1ACFF-3A67-4162-837D-B9607F76DA02}" type="parTrans" cxnId="{11401982-FBA2-401F-BF99-A2949D4914F7}">
      <dgm:prSet/>
      <dgm:spPr/>
      <dgm:t>
        <a:bodyPr/>
        <a:lstStyle/>
        <a:p>
          <a:endParaRPr lang="pt-BR"/>
        </a:p>
      </dgm:t>
    </dgm:pt>
    <dgm:pt modelId="{E2238827-269B-41BB-9366-A811CDE22EE2}" type="sibTrans" cxnId="{11401982-FBA2-401F-BF99-A2949D4914F7}">
      <dgm:prSet/>
      <dgm:spPr/>
      <dgm:t>
        <a:bodyPr/>
        <a:lstStyle/>
        <a:p>
          <a:endParaRPr lang="pt-BR"/>
        </a:p>
      </dgm:t>
    </dgm:pt>
    <dgm:pt modelId="{725F53CB-9BA7-43B9-BDB6-6289245861BC}">
      <dgm:prSet phldrT="[Texto]"/>
      <dgm:spPr/>
      <dgm:t>
        <a:bodyPr/>
        <a:lstStyle/>
        <a:p>
          <a:r>
            <a:rPr lang="pt-BR" dirty="0" smtClean="0"/>
            <a:t>Metas orçamentárias</a:t>
          </a:r>
          <a:endParaRPr lang="pt-BR" dirty="0"/>
        </a:p>
      </dgm:t>
    </dgm:pt>
    <dgm:pt modelId="{12220246-A304-4BBC-81F7-1EB32B473660}" type="parTrans" cxnId="{E784A9E3-A67C-4797-ADF7-2CCB9A2EF1A1}">
      <dgm:prSet/>
      <dgm:spPr/>
      <dgm:t>
        <a:bodyPr/>
        <a:lstStyle/>
        <a:p>
          <a:endParaRPr lang="pt-BR"/>
        </a:p>
      </dgm:t>
    </dgm:pt>
    <dgm:pt modelId="{C1E59FD1-BCE6-46D3-9CDC-7F640937A7FF}" type="sibTrans" cxnId="{E784A9E3-A67C-4797-ADF7-2CCB9A2EF1A1}">
      <dgm:prSet/>
      <dgm:spPr/>
      <dgm:t>
        <a:bodyPr/>
        <a:lstStyle/>
        <a:p>
          <a:endParaRPr lang="pt-BR"/>
        </a:p>
      </dgm:t>
    </dgm:pt>
    <dgm:pt modelId="{41085460-3181-445A-911D-48E2F2A82D2D}" type="pres">
      <dgm:prSet presAssocID="{807D6F35-3F1A-4A5A-815F-5356453D580C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C365C284-40EB-4B9E-A5B2-C482D4007BB8}" type="pres">
      <dgm:prSet presAssocID="{8D442A38-DD71-404F-A041-718022F65D60}" presName="posSpace" presStyleCnt="0"/>
      <dgm:spPr/>
    </dgm:pt>
    <dgm:pt modelId="{55A40E5B-F61A-4F6F-A8F8-1B4B88A189BD}" type="pres">
      <dgm:prSet presAssocID="{8D442A38-DD71-404F-A041-718022F65D60}" presName="vertFlow" presStyleCnt="0"/>
      <dgm:spPr/>
    </dgm:pt>
    <dgm:pt modelId="{10184643-7E14-4078-88E8-99651A78B854}" type="pres">
      <dgm:prSet presAssocID="{8D442A38-DD71-404F-A041-718022F65D60}" presName="topSpace" presStyleCnt="0"/>
      <dgm:spPr/>
    </dgm:pt>
    <dgm:pt modelId="{A4ABF16A-08F4-49BA-9BBE-726D986C5177}" type="pres">
      <dgm:prSet presAssocID="{8D442A38-DD71-404F-A041-718022F65D60}" presName="firstComp" presStyleCnt="0"/>
      <dgm:spPr/>
    </dgm:pt>
    <dgm:pt modelId="{9FD91C1F-CF4D-436E-86B1-20A69E1B68FB}" type="pres">
      <dgm:prSet presAssocID="{8D442A38-DD71-404F-A041-718022F65D60}" presName="firstChild" presStyleLbl="bgAccFollowNode1" presStyleIdx="0" presStyleCnt="6"/>
      <dgm:spPr/>
      <dgm:t>
        <a:bodyPr/>
        <a:lstStyle/>
        <a:p>
          <a:endParaRPr lang="pt-BR"/>
        </a:p>
      </dgm:t>
    </dgm:pt>
    <dgm:pt modelId="{0AEB4767-C91A-4AD6-80CE-78CE3EF23B4E}" type="pres">
      <dgm:prSet presAssocID="{8D442A38-DD71-404F-A041-718022F65D60}" presName="firstChildTx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293E55-010C-4A29-85F3-D417486A827A}" type="pres">
      <dgm:prSet presAssocID="{C410CBDC-7161-4EBD-AD09-D6C4B4828EA2}" presName="comp" presStyleCnt="0"/>
      <dgm:spPr/>
    </dgm:pt>
    <dgm:pt modelId="{E3A511AC-472B-4FCB-8ED3-E39D06A9EE32}" type="pres">
      <dgm:prSet presAssocID="{C410CBDC-7161-4EBD-AD09-D6C4B4828EA2}" presName="child" presStyleLbl="bgAccFollowNode1" presStyleIdx="1" presStyleCnt="6"/>
      <dgm:spPr/>
      <dgm:t>
        <a:bodyPr/>
        <a:lstStyle/>
        <a:p>
          <a:endParaRPr lang="pt-BR"/>
        </a:p>
      </dgm:t>
    </dgm:pt>
    <dgm:pt modelId="{93F15B65-A2AE-4E0D-9991-E1AB8C7BC9E4}" type="pres">
      <dgm:prSet presAssocID="{C410CBDC-7161-4EBD-AD09-D6C4B4828EA2}" presName="childTx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DA759E-CAC6-4289-9537-8C0B2400EFF2}" type="pres">
      <dgm:prSet presAssocID="{8D442A38-DD71-404F-A041-718022F65D60}" presName="negSpace" presStyleCnt="0"/>
      <dgm:spPr/>
    </dgm:pt>
    <dgm:pt modelId="{17F2307D-6DF0-4722-B20F-A22F501A2693}" type="pres">
      <dgm:prSet presAssocID="{8D442A38-DD71-404F-A041-718022F65D60}" presName="circle" presStyleLbl="node1" presStyleIdx="0" presStyleCnt="3"/>
      <dgm:spPr/>
      <dgm:t>
        <a:bodyPr/>
        <a:lstStyle/>
        <a:p>
          <a:endParaRPr lang="pt-BR"/>
        </a:p>
      </dgm:t>
    </dgm:pt>
    <dgm:pt modelId="{689BCD18-8C41-44F6-AB06-23BAA79478FC}" type="pres">
      <dgm:prSet presAssocID="{CAEB4538-27E7-478C-A7F4-0E32483AB44D}" presName="transSpace" presStyleCnt="0"/>
      <dgm:spPr/>
    </dgm:pt>
    <dgm:pt modelId="{1F303CD3-3975-4799-BBE5-5F3496F04838}" type="pres">
      <dgm:prSet presAssocID="{77D97FE4-C053-468E-9CA4-9499C7BEB815}" presName="posSpace" presStyleCnt="0"/>
      <dgm:spPr/>
    </dgm:pt>
    <dgm:pt modelId="{3B77031B-9256-4697-A15F-62DCEC3E8294}" type="pres">
      <dgm:prSet presAssocID="{77D97FE4-C053-468E-9CA4-9499C7BEB815}" presName="vertFlow" presStyleCnt="0"/>
      <dgm:spPr/>
    </dgm:pt>
    <dgm:pt modelId="{BB4B8CC2-2E96-4127-85E0-87B2A0B0BF75}" type="pres">
      <dgm:prSet presAssocID="{77D97FE4-C053-468E-9CA4-9499C7BEB815}" presName="topSpace" presStyleCnt="0"/>
      <dgm:spPr/>
    </dgm:pt>
    <dgm:pt modelId="{BF0F87B5-0B18-4613-89AD-93BB4C882B40}" type="pres">
      <dgm:prSet presAssocID="{77D97FE4-C053-468E-9CA4-9499C7BEB815}" presName="firstComp" presStyleCnt="0"/>
      <dgm:spPr/>
    </dgm:pt>
    <dgm:pt modelId="{7AF6798B-DD4A-4774-B13C-B6A8B7CE4AA1}" type="pres">
      <dgm:prSet presAssocID="{77D97FE4-C053-468E-9CA4-9499C7BEB815}" presName="firstChild" presStyleLbl="bgAccFollowNode1" presStyleIdx="2" presStyleCnt="6"/>
      <dgm:spPr/>
      <dgm:t>
        <a:bodyPr/>
        <a:lstStyle/>
        <a:p>
          <a:endParaRPr lang="pt-BR"/>
        </a:p>
      </dgm:t>
    </dgm:pt>
    <dgm:pt modelId="{8F9653B4-2B5A-4FFE-8D9D-51BB6EA40259}" type="pres">
      <dgm:prSet presAssocID="{77D97FE4-C053-468E-9CA4-9499C7BEB815}" presName="firstChildTx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1908F4-0181-4CEB-8FEE-816916557E86}" type="pres">
      <dgm:prSet presAssocID="{A354253F-4BFC-4BBA-870B-4C80B51670A6}" presName="comp" presStyleCnt="0"/>
      <dgm:spPr/>
    </dgm:pt>
    <dgm:pt modelId="{14E14057-C6B9-4111-8352-405B725F2FE8}" type="pres">
      <dgm:prSet presAssocID="{A354253F-4BFC-4BBA-870B-4C80B51670A6}" presName="child" presStyleLbl="bgAccFollowNode1" presStyleIdx="3" presStyleCnt="6"/>
      <dgm:spPr/>
      <dgm:t>
        <a:bodyPr/>
        <a:lstStyle/>
        <a:p>
          <a:endParaRPr lang="pt-BR"/>
        </a:p>
      </dgm:t>
    </dgm:pt>
    <dgm:pt modelId="{87642931-EF87-4BDE-AE26-2F545D6C75F5}" type="pres">
      <dgm:prSet presAssocID="{A354253F-4BFC-4BBA-870B-4C80B51670A6}" presName="childTx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CCB1D4-656B-4FEB-9419-FC1FCC380057}" type="pres">
      <dgm:prSet presAssocID="{77D97FE4-C053-468E-9CA4-9499C7BEB815}" presName="negSpace" presStyleCnt="0"/>
      <dgm:spPr/>
    </dgm:pt>
    <dgm:pt modelId="{CD8EB672-7A62-4DEB-9C1A-766A785A9CFD}" type="pres">
      <dgm:prSet presAssocID="{77D97FE4-C053-468E-9CA4-9499C7BEB815}" presName="circle" presStyleLbl="node1" presStyleIdx="1" presStyleCnt="3"/>
      <dgm:spPr/>
      <dgm:t>
        <a:bodyPr/>
        <a:lstStyle/>
        <a:p>
          <a:endParaRPr lang="pt-BR"/>
        </a:p>
      </dgm:t>
    </dgm:pt>
    <dgm:pt modelId="{BADA25B7-B520-412B-8345-7565C76C8B2D}" type="pres">
      <dgm:prSet presAssocID="{BF3536FD-3DF0-445D-92BE-951B3773F811}" presName="transSpace" presStyleCnt="0"/>
      <dgm:spPr/>
    </dgm:pt>
    <dgm:pt modelId="{FEDDAAD9-394C-45CC-B084-301829DCE915}" type="pres">
      <dgm:prSet presAssocID="{716EEA3A-79BD-4F35-B06F-0E9AB7D0B43E}" presName="posSpace" presStyleCnt="0"/>
      <dgm:spPr/>
    </dgm:pt>
    <dgm:pt modelId="{3D01AE44-B494-411A-999C-A9AE7CF8C1F0}" type="pres">
      <dgm:prSet presAssocID="{716EEA3A-79BD-4F35-B06F-0E9AB7D0B43E}" presName="vertFlow" presStyleCnt="0"/>
      <dgm:spPr/>
    </dgm:pt>
    <dgm:pt modelId="{A0309836-6B60-43B6-A40F-1178ED4ECFD9}" type="pres">
      <dgm:prSet presAssocID="{716EEA3A-79BD-4F35-B06F-0E9AB7D0B43E}" presName="topSpace" presStyleCnt="0"/>
      <dgm:spPr/>
    </dgm:pt>
    <dgm:pt modelId="{040C96AF-A2C9-4A34-9D4E-ECEE4E2BA54A}" type="pres">
      <dgm:prSet presAssocID="{716EEA3A-79BD-4F35-B06F-0E9AB7D0B43E}" presName="firstComp" presStyleCnt="0"/>
      <dgm:spPr/>
    </dgm:pt>
    <dgm:pt modelId="{03B6389E-4415-4A82-98FF-63E788D6928D}" type="pres">
      <dgm:prSet presAssocID="{716EEA3A-79BD-4F35-B06F-0E9AB7D0B43E}" presName="firstChild" presStyleLbl="bgAccFollowNode1" presStyleIdx="4" presStyleCnt="6"/>
      <dgm:spPr/>
      <dgm:t>
        <a:bodyPr/>
        <a:lstStyle/>
        <a:p>
          <a:endParaRPr lang="pt-BR"/>
        </a:p>
      </dgm:t>
    </dgm:pt>
    <dgm:pt modelId="{DE94413F-1F19-4DBC-99A2-E2F2C7F5E791}" type="pres">
      <dgm:prSet presAssocID="{716EEA3A-79BD-4F35-B06F-0E9AB7D0B43E}" presName="firstChildTx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CE274B-C96B-421C-886C-9EC9E6124F67}" type="pres">
      <dgm:prSet presAssocID="{725F53CB-9BA7-43B9-BDB6-6289245861BC}" presName="comp" presStyleCnt="0"/>
      <dgm:spPr/>
    </dgm:pt>
    <dgm:pt modelId="{C78DB149-140A-4CF2-8063-EE0DDCF6CA94}" type="pres">
      <dgm:prSet presAssocID="{725F53CB-9BA7-43B9-BDB6-6289245861BC}" presName="child" presStyleLbl="bgAccFollowNode1" presStyleIdx="5" presStyleCnt="6"/>
      <dgm:spPr/>
      <dgm:t>
        <a:bodyPr/>
        <a:lstStyle/>
        <a:p>
          <a:endParaRPr lang="pt-BR"/>
        </a:p>
      </dgm:t>
    </dgm:pt>
    <dgm:pt modelId="{4F350CC9-6741-4885-BDBE-F12C7CECA736}" type="pres">
      <dgm:prSet presAssocID="{725F53CB-9BA7-43B9-BDB6-6289245861BC}" presName="childTx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4732E0-9A6B-419B-BD17-F67FABFDC5FE}" type="pres">
      <dgm:prSet presAssocID="{716EEA3A-79BD-4F35-B06F-0E9AB7D0B43E}" presName="negSpace" presStyleCnt="0"/>
      <dgm:spPr/>
    </dgm:pt>
    <dgm:pt modelId="{EE13CEED-D958-4F98-9D31-D8910D5FE4FF}" type="pres">
      <dgm:prSet presAssocID="{716EEA3A-79BD-4F35-B06F-0E9AB7D0B43E}" presName="circle" presStyleLbl="node1" presStyleIdx="2" presStyleCnt="3"/>
      <dgm:spPr/>
      <dgm:t>
        <a:bodyPr/>
        <a:lstStyle/>
        <a:p>
          <a:endParaRPr lang="pt-BR"/>
        </a:p>
      </dgm:t>
    </dgm:pt>
  </dgm:ptLst>
  <dgm:cxnLst>
    <dgm:cxn modelId="{D47DAA2B-427F-484D-AC7F-2778BC1D93AC}" type="presOf" srcId="{73A22C3D-15C4-453E-8B09-368A166857C1}" destId="{9FD91C1F-CF4D-436E-86B1-20A69E1B68FB}" srcOrd="0" destOrd="0" presId="urn:microsoft.com/office/officeart/2005/8/layout/hList9"/>
    <dgm:cxn modelId="{0A4CB9B9-9EE7-4D55-9571-6B49E6C043CB}" type="presOf" srcId="{77D97FE4-C053-468E-9CA4-9499C7BEB815}" destId="{CD8EB672-7A62-4DEB-9C1A-766A785A9CFD}" srcOrd="0" destOrd="0" presId="urn:microsoft.com/office/officeart/2005/8/layout/hList9"/>
    <dgm:cxn modelId="{D8C23BBD-9F82-498B-AE8B-41A3C8D321DC}" type="presOf" srcId="{8963D524-89EC-4F65-B03F-76F2A0D61C96}" destId="{7AF6798B-DD4A-4774-B13C-B6A8B7CE4AA1}" srcOrd="0" destOrd="0" presId="urn:microsoft.com/office/officeart/2005/8/layout/hList9"/>
    <dgm:cxn modelId="{ACB28BCD-D6C2-4E43-8C02-58660A0BD9EB}" type="presOf" srcId="{A354253F-4BFC-4BBA-870B-4C80B51670A6}" destId="{87642931-EF87-4BDE-AE26-2F545D6C75F5}" srcOrd="1" destOrd="0" presId="urn:microsoft.com/office/officeart/2005/8/layout/hList9"/>
    <dgm:cxn modelId="{ABADB380-1B28-492F-A0E1-B71D850881E7}" type="presOf" srcId="{8963D524-89EC-4F65-B03F-76F2A0D61C96}" destId="{8F9653B4-2B5A-4FFE-8D9D-51BB6EA40259}" srcOrd="1" destOrd="0" presId="urn:microsoft.com/office/officeart/2005/8/layout/hList9"/>
    <dgm:cxn modelId="{8C7285B1-3201-4688-B061-6417D81C0A69}" srcId="{807D6F35-3F1A-4A5A-815F-5356453D580C}" destId="{716EEA3A-79BD-4F35-B06F-0E9AB7D0B43E}" srcOrd="2" destOrd="0" parTransId="{88615B6E-4D76-46AB-8BD1-3640B4B0FA91}" sibTransId="{930BB535-9E2E-47CC-B7B4-4F4C4AD37FB8}"/>
    <dgm:cxn modelId="{A96E8281-F82D-4723-A905-CEE31836FB36}" type="presOf" srcId="{73A22C3D-15C4-453E-8B09-368A166857C1}" destId="{0AEB4767-C91A-4AD6-80CE-78CE3EF23B4E}" srcOrd="1" destOrd="0" presId="urn:microsoft.com/office/officeart/2005/8/layout/hList9"/>
    <dgm:cxn modelId="{216FA607-DAC9-4BD9-9CDD-AA2A8A03C4BD}" srcId="{77D97FE4-C053-468E-9CA4-9499C7BEB815}" destId="{8963D524-89EC-4F65-B03F-76F2A0D61C96}" srcOrd="0" destOrd="0" parTransId="{1347FED9-2CCD-4246-B77B-3BDBDA60DD06}" sibTransId="{7EB0B093-1D33-4926-A7D4-FB6469C28F21}"/>
    <dgm:cxn modelId="{E042D7A4-7D9E-4649-9202-688CE2AD5977}" type="presOf" srcId="{807D6F35-3F1A-4A5A-815F-5356453D580C}" destId="{41085460-3181-445A-911D-48E2F2A82D2D}" srcOrd="0" destOrd="0" presId="urn:microsoft.com/office/officeart/2005/8/layout/hList9"/>
    <dgm:cxn modelId="{DA6A6EE1-DB72-49E3-8513-14B76DE3CA62}" type="presOf" srcId="{AE9F1388-E098-475C-9D08-D03D3194266F}" destId="{DE94413F-1F19-4DBC-99A2-E2F2C7F5E791}" srcOrd="1" destOrd="0" presId="urn:microsoft.com/office/officeart/2005/8/layout/hList9"/>
    <dgm:cxn modelId="{C710CB57-C891-4C03-BA2E-9D962E7AAE2B}" srcId="{8D442A38-DD71-404F-A041-718022F65D60}" destId="{73A22C3D-15C4-453E-8B09-368A166857C1}" srcOrd="0" destOrd="0" parTransId="{987FB358-3819-4B20-BA8B-D4D148BD4B31}" sibTransId="{8D2432D6-A59F-43A8-BEDD-2A4BB783E6C4}"/>
    <dgm:cxn modelId="{40DB0CC2-3702-42D5-A7E5-3E2B5F099031}" type="presOf" srcId="{C410CBDC-7161-4EBD-AD09-D6C4B4828EA2}" destId="{93F15B65-A2AE-4E0D-9991-E1AB8C7BC9E4}" srcOrd="1" destOrd="0" presId="urn:microsoft.com/office/officeart/2005/8/layout/hList9"/>
    <dgm:cxn modelId="{11401982-FBA2-401F-BF99-A2949D4914F7}" srcId="{716EEA3A-79BD-4F35-B06F-0E9AB7D0B43E}" destId="{AE9F1388-E098-475C-9D08-D03D3194266F}" srcOrd="0" destOrd="0" parTransId="{35E1ACFF-3A67-4162-837D-B9607F76DA02}" sibTransId="{E2238827-269B-41BB-9366-A811CDE22EE2}"/>
    <dgm:cxn modelId="{D546B58F-1342-4B43-87E7-F2C3D38F28E1}" type="presOf" srcId="{A354253F-4BFC-4BBA-870B-4C80B51670A6}" destId="{14E14057-C6B9-4111-8352-405B725F2FE8}" srcOrd="0" destOrd="0" presId="urn:microsoft.com/office/officeart/2005/8/layout/hList9"/>
    <dgm:cxn modelId="{76FB96C7-B4DE-4956-AD66-D18E5CA0C9ED}" type="presOf" srcId="{725F53CB-9BA7-43B9-BDB6-6289245861BC}" destId="{C78DB149-140A-4CF2-8063-EE0DDCF6CA94}" srcOrd="0" destOrd="0" presId="urn:microsoft.com/office/officeart/2005/8/layout/hList9"/>
    <dgm:cxn modelId="{DA387E86-A9DC-4183-A4E5-E5455CA3183D}" srcId="{807D6F35-3F1A-4A5A-815F-5356453D580C}" destId="{77D97FE4-C053-468E-9CA4-9499C7BEB815}" srcOrd="1" destOrd="0" parTransId="{11CD75D8-8AB8-4C34-91F6-1C2FA04C9371}" sibTransId="{BF3536FD-3DF0-445D-92BE-951B3773F811}"/>
    <dgm:cxn modelId="{95D72642-244B-467B-ABED-9ECBDBA5CF59}" type="presOf" srcId="{725F53CB-9BA7-43B9-BDB6-6289245861BC}" destId="{4F350CC9-6741-4885-BDBE-F12C7CECA736}" srcOrd="1" destOrd="0" presId="urn:microsoft.com/office/officeart/2005/8/layout/hList9"/>
    <dgm:cxn modelId="{D6BC4481-9B65-42FE-9FF3-54CA6D09BDFD}" type="presOf" srcId="{C410CBDC-7161-4EBD-AD09-D6C4B4828EA2}" destId="{E3A511AC-472B-4FCB-8ED3-E39D06A9EE32}" srcOrd="0" destOrd="0" presId="urn:microsoft.com/office/officeart/2005/8/layout/hList9"/>
    <dgm:cxn modelId="{DF8BB16C-E158-40B3-84A2-F2715E7797F6}" type="presOf" srcId="{8D442A38-DD71-404F-A041-718022F65D60}" destId="{17F2307D-6DF0-4722-B20F-A22F501A2693}" srcOrd="0" destOrd="0" presId="urn:microsoft.com/office/officeart/2005/8/layout/hList9"/>
    <dgm:cxn modelId="{B3F6C34D-D59B-4704-9C15-3751CC4F0821}" type="presOf" srcId="{AE9F1388-E098-475C-9D08-D03D3194266F}" destId="{03B6389E-4415-4A82-98FF-63E788D6928D}" srcOrd="0" destOrd="0" presId="urn:microsoft.com/office/officeart/2005/8/layout/hList9"/>
    <dgm:cxn modelId="{E784A9E3-A67C-4797-ADF7-2CCB9A2EF1A1}" srcId="{716EEA3A-79BD-4F35-B06F-0E9AB7D0B43E}" destId="{725F53CB-9BA7-43B9-BDB6-6289245861BC}" srcOrd="1" destOrd="0" parTransId="{12220246-A304-4BBC-81F7-1EB32B473660}" sibTransId="{C1E59FD1-BCE6-46D3-9CDC-7F640937A7FF}"/>
    <dgm:cxn modelId="{FAD992D7-5936-455C-AE5E-CB8E24A4D20C}" srcId="{8D442A38-DD71-404F-A041-718022F65D60}" destId="{C410CBDC-7161-4EBD-AD09-D6C4B4828EA2}" srcOrd="1" destOrd="0" parTransId="{D0D754F3-43A9-4AB6-9B42-9FC384C40297}" sibTransId="{DDC8EC49-4E8C-4ABF-B340-BCBD12808C1A}"/>
    <dgm:cxn modelId="{8CF4498C-3E74-4F7A-BC68-1E382FE284C7}" srcId="{807D6F35-3F1A-4A5A-815F-5356453D580C}" destId="{8D442A38-DD71-404F-A041-718022F65D60}" srcOrd="0" destOrd="0" parTransId="{3961303F-782E-4322-B305-4E555DAC1906}" sibTransId="{CAEB4538-27E7-478C-A7F4-0E32483AB44D}"/>
    <dgm:cxn modelId="{44C43A8C-1A01-4C94-AF2B-1FE43C24A623}" srcId="{77D97FE4-C053-468E-9CA4-9499C7BEB815}" destId="{A354253F-4BFC-4BBA-870B-4C80B51670A6}" srcOrd="1" destOrd="0" parTransId="{FEFBDAB0-8D31-4AD0-A12B-1C48D0052491}" sibTransId="{B2ADC513-C3DF-49C4-A1BE-F9BA5DB3C700}"/>
    <dgm:cxn modelId="{1B302376-7E2F-48CD-99A6-66A931D76C32}" type="presOf" srcId="{716EEA3A-79BD-4F35-B06F-0E9AB7D0B43E}" destId="{EE13CEED-D958-4F98-9D31-D8910D5FE4FF}" srcOrd="0" destOrd="0" presId="urn:microsoft.com/office/officeart/2005/8/layout/hList9"/>
    <dgm:cxn modelId="{E40A0773-5C5A-4F27-BB84-7F08A5BFCA72}" type="presParOf" srcId="{41085460-3181-445A-911D-48E2F2A82D2D}" destId="{C365C284-40EB-4B9E-A5B2-C482D4007BB8}" srcOrd="0" destOrd="0" presId="urn:microsoft.com/office/officeart/2005/8/layout/hList9"/>
    <dgm:cxn modelId="{C0331A76-7540-4088-A329-4AE35A138E79}" type="presParOf" srcId="{41085460-3181-445A-911D-48E2F2A82D2D}" destId="{55A40E5B-F61A-4F6F-A8F8-1B4B88A189BD}" srcOrd="1" destOrd="0" presId="urn:microsoft.com/office/officeart/2005/8/layout/hList9"/>
    <dgm:cxn modelId="{BF8091F8-95E5-42E2-9126-D7AE17964290}" type="presParOf" srcId="{55A40E5B-F61A-4F6F-A8F8-1B4B88A189BD}" destId="{10184643-7E14-4078-88E8-99651A78B854}" srcOrd="0" destOrd="0" presId="urn:microsoft.com/office/officeart/2005/8/layout/hList9"/>
    <dgm:cxn modelId="{364E2111-1736-456B-9BB4-1C143D2AD224}" type="presParOf" srcId="{55A40E5B-F61A-4F6F-A8F8-1B4B88A189BD}" destId="{A4ABF16A-08F4-49BA-9BBE-726D986C5177}" srcOrd="1" destOrd="0" presId="urn:microsoft.com/office/officeart/2005/8/layout/hList9"/>
    <dgm:cxn modelId="{4C46EC6F-F6E9-4E75-80FC-29759C0DA6F7}" type="presParOf" srcId="{A4ABF16A-08F4-49BA-9BBE-726D986C5177}" destId="{9FD91C1F-CF4D-436E-86B1-20A69E1B68FB}" srcOrd="0" destOrd="0" presId="urn:microsoft.com/office/officeart/2005/8/layout/hList9"/>
    <dgm:cxn modelId="{8BE70DB4-BA2B-4979-BDD4-0009E3FB35F6}" type="presParOf" srcId="{A4ABF16A-08F4-49BA-9BBE-726D986C5177}" destId="{0AEB4767-C91A-4AD6-80CE-78CE3EF23B4E}" srcOrd="1" destOrd="0" presId="urn:microsoft.com/office/officeart/2005/8/layout/hList9"/>
    <dgm:cxn modelId="{1574849D-5E2E-4158-8217-495764086CDC}" type="presParOf" srcId="{55A40E5B-F61A-4F6F-A8F8-1B4B88A189BD}" destId="{93293E55-010C-4A29-85F3-D417486A827A}" srcOrd="2" destOrd="0" presId="urn:microsoft.com/office/officeart/2005/8/layout/hList9"/>
    <dgm:cxn modelId="{C8B8E5F5-ADBB-483F-AA00-8E86C833A86C}" type="presParOf" srcId="{93293E55-010C-4A29-85F3-D417486A827A}" destId="{E3A511AC-472B-4FCB-8ED3-E39D06A9EE32}" srcOrd="0" destOrd="0" presId="urn:microsoft.com/office/officeart/2005/8/layout/hList9"/>
    <dgm:cxn modelId="{597BE78C-BCAC-4168-B930-EE1ACD73755E}" type="presParOf" srcId="{93293E55-010C-4A29-85F3-D417486A827A}" destId="{93F15B65-A2AE-4E0D-9991-E1AB8C7BC9E4}" srcOrd="1" destOrd="0" presId="urn:microsoft.com/office/officeart/2005/8/layout/hList9"/>
    <dgm:cxn modelId="{789F69DB-4CC1-4109-B5B6-75523ADCB0EB}" type="presParOf" srcId="{41085460-3181-445A-911D-48E2F2A82D2D}" destId="{BDDA759E-CAC6-4289-9537-8C0B2400EFF2}" srcOrd="2" destOrd="0" presId="urn:microsoft.com/office/officeart/2005/8/layout/hList9"/>
    <dgm:cxn modelId="{DF0D35E1-94C1-4AA6-840B-DCE43AF4386E}" type="presParOf" srcId="{41085460-3181-445A-911D-48E2F2A82D2D}" destId="{17F2307D-6DF0-4722-B20F-A22F501A2693}" srcOrd="3" destOrd="0" presId="urn:microsoft.com/office/officeart/2005/8/layout/hList9"/>
    <dgm:cxn modelId="{0BF1BDD9-5FFA-42D9-84E5-C0CE3C7ED066}" type="presParOf" srcId="{41085460-3181-445A-911D-48E2F2A82D2D}" destId="{689BCD18-8C41-44F6-AB06-23BAA79478FC}" srcOrd="4" destOrd="0" presId="urn:microsoft.com/office/officeart/2005/8/layout/hList9"/>
    <dgm:cxn modelId="{2CF0A777-1C35-4FD3-AB5B-6C53FAE66E7C}" type="presParOf" srcId="{41085460-3181-445A-911D-48E2F2A82D2D}" destId="{1F303CD3-3975-4799-BBE5-5F3496F04838}" srcOrd="5" destOrd="0" presId="urn:microsoft.com/office/officeart/2005/8/layout/hList9"/>
    <dgm:cxn modelId="{F9ED1D0C-4A5F-41C5-932A-DE1E7E64B076}" type="presParOf" srcId="{41085460-3181-445A-911D-48E2F2A82D2D}" destId="{3B77031B-9256-4697-A15F-62DCEC3E8294}" srcOrd="6" destOrd="0" presId="urn:microsoft.com/office/officeart/2005/8/layout/hList9"/>
    <dgm:cxn modelId="{85185954-B9AF-43A7-BB61-026EF0DC9344}" type="presParOf" srcId="{3B77031B-9256-4697-A15F-62DCEC3E8294}" destId="{BB4B8CC2-2E96-4127-85E0-87B2A0B0BF75}" srcOrd="0" destOrd="0" presId="urn:microsoft.com/office/officeart/2005/8/layout/hList9"/>
    <dgm:cxn modelId="{DA089A44-8877-44F0-82F8-3A52284A5B9E}" type="presParOf" srcId="{3B77031B-9256-4697-A15F-62DCEC3E8294}" destId="{BF0F87B5-0B18-4613-89AD-93BB4C882B40}" srcOrd="1" destOrd="0" presId="urn:microsoft.com/office/officeart/2005/8/layout/hList9"/>
    <dgm:cxn modelId="{47C73A46-4FAB-4956-A961-FDD58610C7D6}" type="presParOf" srcId="{BF0F87B5-0B18-4613-89AD-93BB4C882B40}" destId="{7AF6798B-DD4A-4774-B13C-B6A8B7CE4AA1}" srcOrd="0" destOrd="0" presId="urn:microsoft.com/office/officeart/2005/8/layout/hList9"/>
    <dgm:cxn modelId="{899CE622-02A5-4D45-ADB8-FB1F26E97E80}" type="presParOf" srcId="{BF0F87B5-0B18-4613-89AD-93BB4C882B40}" destId="{8F9653B4-2B5A-4FFE-8D9D-51BB6EA40259}" srcOrd="1" destOrd="0" presId="urn:microsoft.com/office/officeart/2005/8/layout/hList9"/>
    <dgm:cxn modelId="{2A5CB4A4-6A18-49A3-8F3E-A819C9CAAE1F}" type="presParOf" srcId="{3B77031B-9256-4697-A15F-62DCEC3E8294}" destId="{B11908F4-0181-4CEB-8FEE-816916557E86}" srcOrd="2" destOrd="0" presId="urn:microsoft.com/office/officeart/2005/8/layout/hList9"/>
    <dgm:cxn modelId="{07949B21-40AC-42D5-9A97-FEE0A4D719B6}" type="presParOf" srcId="{B11908F4-0181-4CEB-8FEE-816916557E86}" destId="{14E14057-C6B9-4111-8352-405B725F2FE8}" srcOrd="0" destOrd="0" presId="urn:microsoft.com/office/officeart/2005/8/layout/hList9"/>
    <dgm:cxn modelId="{C3E59F15-B5D9-458B-89DB-9FBFA4765CAF}" type="presParOf" srcId="{B11908F4-0181-4CEB-8FEE-816916557E86}" destId="{87642931-EF87-4BDE-AE26-2F545D6C75F5}" srcOrd="1" destOrd="0" presId="urn:microsoft.com/office/officeart/2005/8/layout/hList9"/>
    <dgm:cxn modelId="{960944C4-03DB-412E-B8C1-6CC6F3057B03}" type="presParOf" srcId="{41085460-3181-445A-911D-48E2F2A82D2D}" destId="{3DCCB1D4-656B-4FEB-9419-FC1FCC380057}" srcOrd="7" destOrd="0" presId="urn:microsoft.com/office/officeart/2005/8/layout/hList9"/>
    <dgm:cxn modelId="{07D8AFC6-63F7-409B-9EB2-57C5765EC76B}" type="presParOf" srcId="{41085460-3181-445A-911D-48E2F2A82D2D}" destId="{CD8EB672-7A62-4DEB-9C1A-766A785A9CFD}" srcOrd="8" destOrd="0" presId="urn:microsoft.com/office/officeart/2005/8/layout/hList9"/>
    <dgm:cxn modelId="{B5108880-46F9-4A5A-A78F-CCADAB551D2C}" type="presParOf" srcId="{41085460-3181-445A-911D-48E2F2A82D2D}" destId="{BADA25B7-B520-412B-8345-7565C76C8B2D}" srcOrd="9" destOrd="0" presId="urn:microsoft.com/office/officeart/2005/8/layout/hList9"/>
    <dgm:cxn modelId="{151F62FA-5E2D-486E-BB00-27F37EB84133}" type="presParOf" srcId="{41085460-3181-445A-911D-48E2F2A82D2D}" destId="{FEDDAAD9-394C-45CC-B084-301829DCE915}" srcOrd="10" destOrd="0" presId="urn:microsoft.com/office/officeart/2005/8/layout/hList9"/>
    <dgm:cxn modelId="{CF4F1ACF-698A-4EC3-A313-F7EA593C6C98}" type="presParOf" srcId="{41085460-3181-445A-911D-48E2F2A82D2D}" destId="{3D01AE44-B494-411A-999C-A9AE7CF8C1F0}" srcOrd="11" destOrd="0" presId="urn:microsoft.com/office/officeart/2005/8/layout/hList9"/>
    <dgm:cxn modelId="{F1CBC787-4C8F-4AD6-AC0C-89ADE3C589A3}" type="presParOf" srcId="{3D01AE44-B494-411A-999C-A9AE7CF8C1F0}" destId="{A0309836-6B60-43B6-A40F-1178ED4ECFD9}" srcOrd="0" destOrd="0" presId="urn:microsoft.com/office/officeart/2005/8/layout/hList9"/>
    <dgm:cxn modelId="{B38DB657-B31E-488B-B496-8DD2DDBD8069}" type="presParOf" srcId="{3D01AE44-B494-411A-999C-A9AE7CF8C1F0}" destId="{040C96AF-A2C9-4A34-9D4E-ECEE4E2BA54A}" srcOrd="1" destOrd="0" presId="urn:microsoft.com/office/officeart/2005/8/layout/hList9"/>
    <dgm:cxn modelId="{7532B2FB-CDDA-4425-AFBD-E5E20CD2132D}" type="presParOf" srcId="{040C96AF-A2C9-4A34-9D4E-ECEE4E2BA54A}" destId="{03B6389E-4415-4A82-98FF-63E788D6928D}" srcOrd="0" destOrd="0" presId="urn:microsoft.com/office/officeart/2005/8/layout/hList9"/>
    <dgm:cxn modelId="{5905082A-383E-4C1E-A36C-070AE2AEBAAF}" type="presParOf" srcId="{040C96AF-A2C9-4A34-9D4E-ECEE4E2BA54A}" destId="{DE94413F-1F19-4DBC-99A2-E2F2C7F5E791}" srcOrd="1" destOrd="0" presId="urn:microsoft.com/office/officeart/2005/8/layout/hList9"/>
    <dgm:cxn modelId="{B8689126-9FEC-43CF-9595-2F8F898DFB26}" type="presParOf" srcId="{3D01AE44-B494-411A-999C-A9AE7CF8C1F0}" destId="{34CE274B-C96B-421C-886C-9EC9E6124F67}" srcOrd="2" destOrd="0" presId="urn:microsoft.com/office/officeart/2005/8/layout/hList9"/>
    <dgm:cxn modelId="{A2CECA59-8CB9-47DF-9F16-1D3EC1A42671}" type="presParOf" srcId="{34CE274B-C96B-421C-886C-9EC9E6124F67}" destId="{C78DB149-140A-4CF2-8063-EE0DDCF6CA94}" srcOrd="0" destOrd="0" presId="urn:microsoft.com/office/officeart/2005/8/layout/hList9"/>
    <dgm:cxn modelId="{C6E79FD6-D0EF-4C97-A1AB-E81001308433}" type="presParOf" srcId="{34CE274B-C96B-421C-886C-9EC9E6124F67}" destId="{4F350CC9-6741-4885-BDBE-F12C7CECA736}" srcOrd="1" destOrd="0" presId="urn:microsoft.com/office/officeart/2005/8/layout/hList9"/>
    <dgm:cxn modelId="{9DB9DBAE-ACA4-4411-A951-4F43526CFD38}" type="presParOf" srcId="{41085460-3181-445A-911D-48E2F2A82D2D}" destId="{F44732E0-9A6B-419B-BD17-F67FABFDC5FE}" srcOrd="12" destOrd="0" presId="urn:microsoft.com/office/officeart/2005/8/layout/hList9"/>
    <dgm:cxn modelId="{B42E5CEF-003C-4503-B9C8-57BA1FD31584}" type="presParOf" srcId="{41085460-3181-445A-911D-48E2F2A82D2D}" destId="{EE13CEED-D958-4F98-9D31-D8910D5FE4FF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7D6F35-3F1A-4A5A-815F-5356453D580C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D442A38-DD71-404F-A041-718022F65D60}">
      <dgm:prSet phldrT="[Texto]"/>
      <dgm:spPr/>
      <dgm:t>
        <a:bodyPr/>
        <a:lstStyle/>
        <a:p>
          <a:r>
            <a:rPr lang="pt-BR" b="1" dirty="0" smtClean="0"/>
            <a:t>Programa</a:t>
          </a:r>
          <a:endParaRPr lang="pt-BR" b="1" dirty="0"/>
        </a:p>
      </dgm:t>
    </dgm:pt>
    <dgm:pt modelId="{3961303F-782E-4322-B305-4E555DAC1906}" type="parTrans" cxnId="{8CF4498C-3E74-4F7A-BC68-1E382FE284C7}">
      <dgm:prSet/>
      <dgm:spPr/>
      <dgm:t>
        <a:bodyPr/>
        <a:lstStyle/>
        <a:p>
          <a:endParaRPr lang="pt-BR"/>
        </a:p>
      </dgm:t>
    </dgm:pt>
    <dgm:pt modelId="{CAEB4538-27E7-478C-A7F4-0E32483AB44D}" type="sibTrans" cxnId="{8CF4498C-3E74-4F7A-BC68-1E382FE284C7}">
      <dgm:prSet/>
      <dgm:spPr/>
      <dgm:t>
        <a:bodyPr/>
        <a:lstStyle/>
        <a:p>
          <a:endParaRPr lang="pt-BR"/>
        </a:p>
      </dgm:t>
    </dgm:pt>
    <dgm:pt modelId="{73A22C3D-15C4-453E-8B09-368A166857C1}">
      <dgm:prSet phldrT="[Texto]"/>
      <dgm:spPr>
        <a:solidFill>
          <a:srgbClr val="232C79">
            <a:alpha val="90000"/>
          </a:srgbClr>
        </a:solidFill>
      </dgm:spPr>
      <dgm:t>
        <a:bodyPr/>
        <a:lstStyle/>
        <a:p>
          <a:r>
            <a:rPr lang="pt-BR" b="1" dirty="0" smtClean="0">
              <a:solidFill>
                <a:schemeClr val="bg1"/>
              </a:solidFill>
            </a:rPr>
            <a:t>Objetivos</a:t>
          </a:r>
          <a:endParaRPr lang="pt-BR" b="1" dirty="0">
            <a:solidFill>
              <a:schemeClr val="bg1"/>
            </a:solidFill>
          </a:endParaRPr>
        </a:p>
      </dgm:t>
    </dgm:pt>
    <dgm:pt modelId="{987FB358-3819-4B20-BA8B-D4D148BD4B31}" type="parTrans" cxnId="{C710CB57-C891-4C03-BA2E-9D962E7AAE2B}">
      <dgm:prSet/>
      <dgm:spPr/>
      <dgm:t>
        <a:bodyPr/>
        <a:lstStyle/>
        <a:p>
          <a:endParaRPr lang="pt-BR"/>
        </a:p>
      </dgm:t>
    </dgm:pt>
    <dgm:pt modelId="{8D2432D6-A59F-43A8-BEDD-2A4BB783E6C4}" type="sibTrans" cxnId="{C710CB57-C891-4C03-BA2E-9D962E7AAE2B}">
      <dgm:prSet/>
      <dgm:spPr/>
      <dgm:t>
        <a:bodyPr/>
        <a:lstStyle/>
        <a:p>
          <a:endParaRPr lang="pt-BR"/>
        </a:p>
      </dgm:t>
    </dgm:pt>
    <dgm:pt modelId="{C410CBDC-7161-4EBD-AD09-D6C4B4828EA2}">
      <dgm:prSet phldrT="[Texto]"/>
      <dgm:spPr/>
      <dgm:t>
        <a:bodyPr/>
        <a:lstStyle/>
        <a:p>
          <a:r>
            <a:rPr lang="pt-BR" dirty="0" smtClean="0"/>
            <a:t>Indicadores</a:t>
          </a:r>
          <a:endParaRPr lang="pt-BR" dirty="0"/>
        </a:p>
      </dgm:t>
    </dgm:pt>
    <dgm:pt modelId="{D0D754F3-43A9-4AB6-9B42-9FC384C40297}" type="parTrans" cxnId="{FAD992D7-5936-455C-AE5E-CB8E24A4D20C}">
      <dgm:prSet/>
      <dgm:spPr/>
      <dgm:t>
        <a:bodyPr/>
        <a:lstStyle/>
        <a:p>
          <a:endParaRPr lang="pt-BR"/>
        </a:p>
      </dgm:t>
    </dgm:pt>
    <dgm:pt modelId="{DDC8EC49-4E8C-4ABF-B340-BCBD12808C1A}" type="sibTrans" cxnId="{FAD992D7-5936-455C-AE5E-CB8E24A4D20C}">
      <dgm:prSet/>
      <dgm:spPr/>
      <dgm:t>
        <a:bodyPr/>
        <a:lstStyle/>
        <a:p>
          <a:endParaRPr lang="pt-BR"/>
        </a:p>
      </dgm:t>
    </dgm:pt>
    <dgm:pt modelId="{77D97FE4-C053-468E-9CA4-9499C7BEB815}">
      <dgm:prSet phldrT="[Texto]"/>
      <dgm:spPr/>
      <dgm:t>
        <a:bodyPr/>
        <a:lstStyle/>
        <a:p>
          <a:r>
            <a:rPr lang="pt-BR" b="1" dirty="0" smtClean="0"/>
            <a:t>Ações</a:t>
          </a:r>
          <a:endParaRPr lang="pt-BR" b="1" dirty="0"/>
        </a:p>
      </dgm:t>
    </dgm:pt>
    <dgm:pt modelId="{11CD75D8-8AB8-4C34-91F6-1C2FA04C9371}" type="parTrans" cxnId="{DA387E86-A9DC-4183-A4E5-E5455CA3183D}">
      <dgm:prSet/>
      <dgm:spPr/>
      <dgm:t>
        <a:bodyPr/>
        <a:lstStyle/>
        <a:p>
          <a:endParaRPr lang="pt-BR"/>
        </a:p>
      </dgm:t>
    </dgm:pt>
    <dgm:pt modelId="{BF3536FD-3DF0-445D-92BE-951B3773F811}" type="sibTrans" cxnId="{DA387E86-A9DC-4183-A4E5-E5455CA3183D}">
      <dgm:prSet/>
      <dgm:spPr/>
      <dgm:t>
        <a:bodyPr/>
        <a:lstStyle/>
        <a:p>
          <a:endParaRPr lang="pt-BR"/>
        </a:p>
      </dgm:t>
    </dgm:pt>
    <dgm:pt modelId="{8963D524-89EC-4F65-B03F-76F2A0D61C96}">
      <dgm:prSet phldrT="[Texto]"/>
      <dgm:spPr>
        <a:solidFill>
          <a:srgbClr val="232C79">
            <a:alpha val="90000"/>
          </a:srgbClr>
        </a:solidFill>
      </dgm:spPr>
      <dgm:t>
        <a:bodyPr/>
        <a:lstStyle/>
        <a:p>
          <a:r>
            <a:rPr lang="pt-BR" b="1" dirty="0" smtClean="0">
              <a:solidFill>
                <a:schemeClr val="bg1"/>
              </a:solidFill>
            </a:rPr>
            <a:t>Produtos</a:t>
          </a:r>
          <a:endParaRPr lang="pt-BR" b="1" dirty="0">
            <a:solidFill>
              <a:schemeClr val="bg1"/>
            </a:solidFill>
          </a:endParaRPr>
        </a:p>
      </dgm:t>
    </dgm:pt>
    <dgm:pt modelId="{1347FED9-2CCD-4246-B77B-3BDBDA60DD06}" type="parTrans" cxnId="{216FA607-DAC9-4BD9-9CDD-AA2A8A03C4BD}">
      <dgm:prSet/>
      <dgm:spPr/>
      <dgm:t>
        <a:bodyPr/>
        <a:lstStyle/>
        <a:p>
          <a:endParaRPr lang="pt-BR"/>
        </a:p>
      </dgm:t>
    </dgm:pt>
    <dgm:pt modelId="{7EB0B093-1D33-4926-A7D4-FB6469C28F21}" type="sibTrans" cxnId="{216FA607-DAC9-4BD9-9CDD-AA2A8A03C4BD}">
      <dgm:prSet/>
      <dgm:spPr/>
      <dgm:t>
        <a:bodyPr/>
        <a:lstStyle/>
        <a:p>
          <a:endParaRPr lang="pt-BR"/>
        </a:p>
      </dgm:t>
    </dgm:pt>
    <dgm:pt modelId="{A354253F-4BFC-4BBA-870B-4C80B51670A6}">
      <dgm:prSet phldrT="[Texto]"/>
      <dgm:spPr/>
      <dgm:t>
        <a:bodyPr/>
        <a:lstStyle/>
        <a:p>
          <a:r>
            <a:rPr lang="pt-BR" dirty="0" smtClean="0"/>
            <a:t>Metas físicas</a:t>
          </a:r>
          <a:endParaRPr lang="pt-BR" dirty="0"/>
        </a:p>
      </dgm:t>
    </dgm:pt>
    <dgm:pt modelId="{FEFBDAB0-8D31-4AD0-A12B-1C48D0052491}" type="parTrans" cxnId="{44C43A8C-1A01-4C94-AF2B-1FE43C24A623}">
      <dgm:prSet/>
      <dgm:spPr/>
      <dgm:t>
        <a:bodyPr/>
        <a:lstStyle/>
        <a:p>
          <a:endParaRPr lang="pt-BR"/>
        </a:p>
      </dgm:t>
    </dgm:pt>
    <dgm:pt modelId="{B2ADC513-C3DF-49C4-A1BE-F9BA5DB3C700}" type="sibTrans" cxnId="{44C43A8C-1A01-4C94-AF2B-1FE43C24A623}">
      <dgm:prSet/>
      <dgm:spPr/>
      <dgm:t>
        <a:bodyPr/>
        <a:lstStyle/>
        <a:p>
          <a:endParaRPr lang="pt-BR"/>
        </a:p>
      </dgm:t>
    </dgm:pt>
    <dgm:pt modelId="{716EEA3A-79BD-4F35-B06F-0E9AB7D0B43E}">
      <dgm:prSet phldrT="[Texto]"/>
      <dgm:spPr/>
      <dgm:t>
        <a:bodyPr/>
        <a:lstStyle/>
        <a:p>
          <a:r>
            <a:rPr lang="pt-BR" b="1" dirty="0" smtClean="0"/>
            <a:t>Memória de cálculo</a:t>
          </a:r>
          <a:endParaRPr lang="pt-BR" b="1" dirty="0"/>
        </a:p>
      </dgm:t>
    </dgm:pt>
    <dgm:pt modelId="{88615B6E-4D76-46AB-8BD1-3640B4B0FA91}" type="parTrans" cxnId="{8C7285B1-3201-4688-B061-6417D81C0A69}">
      <dgm:prSet/>
      <dgm:spPr/>
      <dgm:t>
        <a:bodyPr/>
        <a:lstStyle/>
        <a:p>
          <a:endParaRPr lang="pt-BR"/>
        </a:p>
      </dgm:t>
    </dgm:pt>
    <dgm:pt modelId="{930BB535-9E2E-47CC-B7B4-4F4C4AD37FB8}" type="sibTrans" cxnId="{8C7285B1-3201-4688-B061-6417D81C0A69}">
      <dgm:prSet/>
      <dgm:spPr/>
      <dgm:t>
        <a:bodyPr/>
        <a:lstStyle/>
        <a:p>
          <a:endParaRPr lang="pt-BR"/>
        </a:p>
      </dgm:t>
    </dgm:pt>
    <dgm:pt modelId="{AE9F1388-E098-475C-9D08-D03D3194266F}">
      <dgm:prSet phldrT="[Texto]"/>
      <dgm:spPr>
        <a:solidFill>
          <a:srgbClr val="232C79">
            <a:alpha val="90000"/>
          </a:srgbClr>
        </a:solidFill>
      </dgm:spPr>
      <dgm:t>
        <a:bodyPr/>
        <a:lstStyle/>
        <a:p>
          <a:r>
            <a:rPr lang="pt-BR" b="1" dirty="0" smtClean="0">
              <a:solidFill>
                <a:schemeClr val="bg1"/>
              </a:solidFill>
            </a:rPr>
            <a:t>Orçamento</a:t>
          </a:r>
          <a:endParaRPr lang="pt-BR" b="1" dirty="0">
            <a:solidFill>
              <a:schemeClr val="bg1"/>
            </a:solidFill>
          </a:endParaRPr>
        </a:p>
      </dgm:t>
    </dgm:pt>
    <dgm:pt modelId="{35E1ACFF-3A67-4162-837D-B9607F76DA02}" type="parTrans" cxnId="{11401982-FBA2-401F-BF99-A2949D4914F7}">
      <dgm:prSet/>
      <dgm:spPr/>
      <dgm:t>
        <a:bodyPr/>
        <a:lstStyle/>
        <a:p>
          <a:endParaRPr lang="pt-BR"/>
        </a:p>
      </dgm:t>
    </dgm:pt>
    <dgm:pt modelId="{E2238827-269B-41BB-9366-A811CDE22EE2}" type="sibTrans" cxnId="{11401982-FBA2-401F-BF99-A2949D4914F7}">
      <dgm:prSet/>
      <dgm:spPr/>
      <dgm:t>
        <a:bodyPr/>
        <a:lstStyle/>
        <a:p>
          <a:endParaRPr lang="pt-BR"/>
        </a:p>
      </dgm:t>
    </dgm:pt>
    <dgm:pt modelId="{725F53CB-9BA7-43B9-BDB6-6289245861BC}">
      <dgm:prSet phldrT="[Texto]"/>
      <dgm:spPr/>
      <dgm:t>
        <a:bodyPr/>
        <a:lstStyle/>
        <a:p>
          <a:r>
            <a:rPr lang="pt-BR" dirty="0" smtClean="0"/>
            <a:t>Metas orçamentárias</a:t>
          </a:r>
          <a:endParaRPr lang="pt-BR" dirty="0"/>
        </a:p>
      </dgm:t>
    </dgm:pt>
    <dgm:pt modelId="{12220246-A304-4BBC-81F7-1EB32B473660}" type="parTrans" cxnId="{E784A9E3-A67C-4797-ADF7-2CCB9A2EF1A1}">
      <dgm:prSet/>
      <dgm:spPr/>
      <dgm:t>
        <a:bodyPr/>
        <a:lstStyle/>
        <a:p>
          <a:endParaRPr lang="pt-BR"/>
        </a:p>
      </dgm:t>
    </dgm:pt>
    <dgm:pt modelId="{C1E59FD1-BCE6-46D3-9CDC-7F640937A7FF}" type="sibTrans" cxnId="{E784A9E3-A67C-4797-ADF7-2CCB9A2EF1A1}">
      <dgm:prSet/>
      <dgm:spPr/>
      <dgm:t>
        <a:bodyPr/>
        <a:lstStyle/>
        <a:p>
          <a:endParaRPr lang="pt-BR"/>
        </a:p>
      </dgm:t>
    </dgm:pt>
    <dgm:pt modelId="{41085460-3181-445A-911D-48E2F2A82D2D}" type="pres">
      <dgm:prSet presAssocID="{807D6F35-3F1A-4A5A-815F-5356453D580C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C365C284-40EB-4B9E-A5B2-C482D4007BB8}" type="pres">
      <dgm:prSet presAssocID="{8D442A38-DD71-404F-A041-718022F65D60}" presName="posSpace" presStyleCnt="0"/>
      <dgm:spPr/>
    </dgm:pt>
    <dgm:pt modelId="{55A40E5B-F61A-4F6F-A8F8-1B4B88A189BD}" type="pres">
      <dgm:prSet presAssocID="{8D442A38-DD71-404F-A041-718022F65D60}" presName="vertFlow" presStyleCnt="0"/>
      <dgm:spPr/>
    </dgm:pt>
    <dgm:pt modelId="{10184643-7E14-4078-88E8-99651A78B854}" type="pres">
      <dgm:prSet presAssocID="{8D442A38-DD71-404F-A041-718022F65D60}" presName="topSpace" presStyleCnt="0"/>
      <dgm:spPr/>
    </dgm:pt>
    <dgm:pt modelId="{A4ABF16A-08F4-49BA-9BBE-726D986C5177}" type="pres">
      <dgm:prSet presAssocID="{8D442A38-DD71-404F-A041-718022F65D60}" presName="firstComp" presStyleCnt="0"/>
      <dgm:spPr/>
    </dgm:pt>
    <dgm:pt modelId="{9FD91C1F-CF4D-436E-86B1-20A69E1B68FB}" type="pres">
      <dgm:prSet presAssocID="{8D442A38-DD71-404F-A041-718022F65D60}" presName="firstChild" presStyleLbl="bgAccFollowNode1" presStyleIdx="0" presStyleCnt="6"/>
      <dgm:spPr/>
      <dgm:t>
        <a:bodyPr/>
        <a:lstStyle/>
        <a:p>
          <a:endParaRPr lang="pt-BR"/>
        </a:p>
      </dgm:t>
    </dgm:pt>
    <dgm:pt modelId="{0AEB4767-C91A-4AD6-80CE-78CE3EF23B4E}" type="pres">
      <dgm:prSet presAssocID="{8D442A38-DD71-404F-A041-718022F65D60}" presName="firstChildTx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293E55-010C-4A29-85F3-D417486A827A}" type="pres">
      <dgm:prSet presAssocID="{C410CBDC-7161-4EBD-AD09-D6C4B4828EA2}" presName="comp" presStyleCnt="0"/>
      <dgm:spPr/>
    </dgm:pt>
    <dgm:pt modelId="{E3A511AC-472B-4FCB-8ED3-E39D06A9EE32}" type="pres">
      <dgm:prSet presAssocID="{C410CBDC-7161-4EBD-AD09-D6C4B4828EA2}" presName="child" presStyleLbl="bgAccFollowNode1" presStyleIdx="1" presStyleCnt="6"/>
      <dgm:spPr/>
      <dgm:t>
        <a:bodyPr/>
        <a:lstStyle/>
        <a:p>
          <a:endParaRPr lang="pt-BR"/>
        </a:p>
      </dgm:t>
    </dgm:pt>
    <dgm:pt modelId="{93F15B65-A2AE-4E0D-9991-E1AB8C7BC9E4}" type="pres">
      <dgm:prSet presAssocID="{C410CBDC-7161-4EBD-AD09-D6C4B4828EA2}" presName="childTx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DA759E-CAC6-4289-9537-8C0B2400EFF2}" type="pres">
      <dgm:prSet presAssocID="{8D442A38-DD71-404F-A041-718022F65D60}" presName="negSpace" presStyleCnt="0"/>
      <dgm:spPr/>
    </dgm:pt>
    <dgm:pt modelId="{17F2307D-6DF0-4722-B20F-A22F501A2693}" type="pres">
      <dgm:prSet presAssocID="{8D442A38-DD71-404F-A041-718022F65D60}" presName="circle" presStyleLbl="node1" presStyleIdx="0" presStyleCnt="3"/>
      <dgm:spPr/>
      <dgm:t>
        <a:bodyPr/>
        <a:lstStyle/>
        <a:p>
          <a:endParaRPr lang="pt-BR"/>
        </a:p>
      </dgm:t>
    </dgm:pt>
    <dgm:pt modelId="{689BCD18-8C41-44F6-AB06-23BAA79478FC}" type="pres">
      <dgm:prSet presAssocID="{CAEB4538-27E7-478C-A7F4-0E32483AB44D}" presName="transSpace" presStyleCnt="0"/>
      <dgm:spPr/>
    </dgm:pt>
    <dgm:pt modelId="{1F303CD3-3975-4799-BBE5-5F3496F04838}" type="pres">
      <dgm:prSet presAssocID="{77D97FE4-C053-468E-9CA4-9499C7BEB815}" presName="posSpace" presStyleCnt="0"/>
      <dgm:spPr/>
    </dgm:pt>
    <dgm:pt modelId="{3B77031B-9256-4697-A15F-62DCEC3E8294}" type="pres">
      <dgm:prSet presAssocID="{77D97FE4-C053-468E-9CA4-9499C7BEB815}" presName="vertFlow" presStyleCnt="0"/>
      <dgm:spPr/>
    </dgm:pt>
    <dgm:pt modelId="{BB4B8CC2-2E96-4127-85E0-87B2A0B0BF75}" type="pres">
      <dgm:prSet presAssocID="{77D97FE4-C053-468E-9CA4-9499C7BEB815}" presName="topSpace" presStyleCnt="0"/>
      <dgm:spPr/>
    </dgm:pt>
    <dgm:pt modelId="{BF0F87B5-0B18-4613-89AD-93BB4C882B40}" type="pres">
      <dgm:prSet presAssocID="{77D97FE4-C053-468E-9CA4-9499C7BEB815}" presName="firstComp" presStyleCnt="0"/>
      <dgm:spPr/>
    </dgm:pt>
    <dgm:pt modelId="{7AF6798B-DD4A-4774-B13C-B6A8B7CE4AA1}" type="pres">
      <dgm:prSet presAssocID="{77D97FE4-C053-468E-9CA4-9499C7BEB815}" presName="firstChild" presStyleLbl="bgAccFollowNode1" presStyleIdx="2" presStyleCnt="6"/>
      <dgm:spPr/>
      <dgm:t>
        <a:bodyPr/>
        <a:lstStyle/>
        <a:p>
          <a:endParaRPr lang="pt-BR"/>
        </a:p>
      </dgm:t>
    </dgm:pt>
    <dgm:pt modelId="{8F9653B4-2B5A-4FFE-8D9D-51BB6EA40259}" type="pres">
      <dgm:prSet presAssocID="{77D97FE4-C053-468E-9CA4-9499C7BEB815}" presName="firstChildTx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1908F4-0181-4CEB-8FEE-816916557E86}" type="pres">
      <dgm:prSet presAssocID="{A354253F-4BFC-4BBA-870B-4C80B51670A6}" presName="comp" presStyleCnt="0"/>
      <dgm:spPr/>
    </dgm:pt>
    <dgm:pt modelId="{14E14057-C6B9-4111-8352-405B725F2FE8}" type="pres">
      <dgm:prSet presAssocID="{A354253F-4BFC-4BBA-870B-4C80B51670A6}" presName="child" presStyleLbl="bgAccFollowNode1" presStyleIdx="3" presStyleCnt="6"/>
      <dgm:spPr/>
      <dgm:t>
        <a:bodyPr/>
        <a:lstStyle/>
        <a:p>
          <a:endParaRPr lang="pt-BR"/>
        </a:p>
      </dgm:t>
    </dgm:pt>
    <dgm:pt modelId="{87642931-EF87-4BDE-AE26-2F545D6C75F5}" type="pres">
      <dgm:prSet presAssocID="{A354253F-4BFC-4BBA-870B-4C80B51670A6}" presName="childTx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CCB1D4-656B-4FEB-9419-FC1FCC380057}" type="pres">
      <dgm:prSet presAssocID="{77D97FE4-C053-468E-9CA4-9499C7BEB815}" presName="negSpace" presStyleCnt="0"/>
      <dgm:spPr/>
    </dgm:pt>
    <dgm:pt modelId="{CD8EB672-7A62-4DEB-9C1A-766A785A9CFD}" type="pres">
      <dgm:prSet presAssocID="{77D97FE4-C053-468E-9CA4-9499C7BEB815}" presName="circle" presStyleLbl="node1" presStyleIdx="1" presStyleCnt="3"/>
      <dgm:spPr/>
      <dgm:t>
        <a:bodyPr/>
        <a:lstStyle/>
        <a:p>
          <a:endParaRPr lang="pt-BR"/>
        </a:p>
      </dgm:t>
    </dgm:pt>
    <dgm:pt modelId="{BADA25B7-B520-412B-8345-7565C76C8B2D}" type="pres">
      <dgm:prSet presAssocID="{BF3536FD-3DF0-445D-92BE-951B3773F811}" presName="transSpace" presStyleCnt="0"/>
      <dgm:spPr/>
    </dgm:pt>
    <dgm:pt modelId="{FEDDAAD9-394C-45CC-B084-301829DCE915}" type="pres">
      <dgm:prSet presAssocID="{716EEA3A-79BD-4F35-B06F-0E9AB7D0B43E}" presName="posSpace" presStyleCnt="0"/>
      <dgm:spPr/>
    </dgm:pt>
    <dgm:pt modelId="{3D01AE44-B494-411A-999C-A9AE7CF8C1F0}" type="pres">
      <dgm:prSet presAssocID="{716EEA3A-79BD-4F35-B06F-0E9AB7D0B43E}" presName="vertFlow" presStyleCnt="0"/>
      <dgm:spPr/>
    </dgm:pt>
    <dgm:pt modelId="{A0309836-6B60-43B6-A40F-1178ED4ECFD9}" type="pres">
      <dgm:prSet presAssocID="{716EEA3A-79BD-4F35-B06F-0E9AB7D0B43E}" presName="topSpace" presStyleCnt="0"/>
      <dgm:spPr/>
    </dgm:pt>
    <dgm:pt modelId="{040C96AF-A2C9-4A34-9D4E-ECEE4E2BA54A}" type="pres">
      <dgm:prSet presAssocID="{716EEA3A-79BD-4F35-B06F-0E9AB7D0B43E}" presName="firstComp" presStyleCnt="0"/>
      <dgm:spPr/>
    </dgm:pt>
    <dgm:pt modelId="{03B6389E-4415-4A82-98FF-63E788D6928D}" type="pres">
      <dgm:prSet presAssocID="{716EEA3A-79BD-4F35-B06F-0E9AB7D0B43E}" presName="firstChild" presStyleLbl="bgAccFollowNode1" presStyleIdx="4" presStyleCnt="6"/>
      <dgm:spPr/>
      <dgm:t>
        <a:bodyPr/>
        <a:lstStyle/>
        <a:p>
          <a:endParaRPr lang="pt-BR"/>
        </a:p>
      </dgm:t>
    </dgm:pt>
    <dgm:pt modelId="{DE94413F-1F19-4DBC-99A2-E2F2C7F5E791}" type="pres">
      <dgm:prSet presAssocID="{716EEA3A-79BD-4F35-B06F-0E9AB7D0B43E}" presName="firstChildTx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CE274B-C96B-421C-886C-9EC9E6124F67}" type="pres">
      <dgm:prSet presAssocID="{725F53CB-9BA7-43B9-BDB6-6289245861BC}" presName="comp" presStyleCnt="0"/>
      <dgm:spPr/>
    </dgm:pt>
    <dgm:pt modelId="{C78DB149-140A-4CF2-8063-EE0DDCF6CA94}" type="pres">
      <dgm:prSet presAssocID="{725F53CB-9BA7-43B9-BDB6-6289245861BC}" presName="child" presStyleLbl="bgAccFollowNode1" presStyleIdx="5" presStyleCnt="6"/>
      <dgm:spPr/>
      <dgm:t>
        <a:bodyPr/>
        <a:lstStyle/>
        <a:p>
          <a:endParaRPr lang="pt-BR"/>
        </a:p>
      </dgm:t>
    </dgm:pt>
    <dgm:pt modelId="{4F350CC9-6741-4885-BDBE-F12C7CECA736}" type="pres">
      <dgm:prSet presAssocID="{725F53CB-9BA7-43B9-BDB6-6289245861BC}" presName="childTx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4732E0-9A6B-419B-BD17-F67FABFDC5FE}" type="pres">
      <dgm:prSet presAssocID="{716EEA3A-79BD-4F35-B06F-0E9AB7D0B43E}" presName="negSpace" presStyleCnt="0"/>
      <dgm:spPr/>
    </dgm:pt>
    <dgm:pt modelId="{EE13CEED-D958-4F98-9D31-D8910D5FE4FF}" type="pres">
      <dgm:prSet presAssocID="{716EEA3A-79BD-4F35-B06F-0E9AB7D0B43E}" presName="circle" presStyleLbl="node1" presStyleIdx="2" presStyleCnt="3"/>
      <dgm:spPr/>
      <dgm:t>
        <a:bodyPr/>
        <a:lstStyle/>
        <a:p>
          <a:endParaRPr lang="pt-BR"/>
        </a:p>
      </dgm:t>
    </dgm:pt>
  </dgm:ptLst>
  <dgm:cxnLst>
    <dgm:cxn modelId="{A473595C-2CC7-4C1D-A8F2-B7A9CA3F7983}" type="presOf" srcId="{C410CBDC-7161-4EBD-AD09-D6C4B4828EA2}" destId="{E3A511AC-472B-4FCB-8ED3-E39D06A9EE32}" srcOrd="0" destOrd="0" presId="urn:microsoft.com/office/officeart/2005/8/layout/hList9"/>
    <dgm:cxn modelId="{11401982-FBA2-401F-BF99-A2949D4914F7}" srcId="{716EEA3A-79BD-4F35-B06F-0E9AB7D0B43E}" destId="{AE9F1388-E098-475C-9D08-D03D3194266F}" srcOrd="0" destOrd="0" parTransId="{35E1ACFF-3A67-4162-837D-B9607F76DA02}" sibTransId="{E2238827-269B-41BB-9366-A811CDE22EE2}"/>
    <dgm:cxn modelId="{FAD992D7-5936-455C-AE5E-CB8E24A4D20C}" srcId="{8D442A38-DD71-404F-A041-718022F65D60}" destId="{C410CBDC-7161-4EBD-AD09-D6C4B4828EA2}" srcOrd="1" destOrd="0" parTransId="{D0D754F3-43A9-4AB6-9B42-9FC384C40297}" sibTransId="{DDC8EC49-4E8C-4ABF-B340-BCBD12808C1A}"/>
    <dgm:cxn modelId="{56974ACD-1553-4448-B35E-FABAE9E9CF77}" type="presOf" srcId="{77D97FE4-C053-468E-9CA4-9499C7BEB815}" destId="{CD8EB672-7A62-4DEB-9C1A-766A785A9CFD}" srcOrd="0" destOrd="0" presId="urn:microsoft.com/office/officeart/2005/8/layout/hList9"/>
    <dgm:cxn modelId="{494E1987-A764-4882-A002-8139E8B80862}" type="presOf" srcId="{807D6F35-3F1A-4A5A-815F-5356453D580C}" destId="{41085460-3181-445A-911D-48E2F2A82D2D}" srcOrd="0" destOrd="0" presId="urn:microsoft.com/office/officeart/2005/8/layout/hList9"/>
    <dgm:cxn modelId="{BA44ACF3-BDF1-4893-91CE-AFA5A64F077B}" type="presOf" srcId="{C410CBDC-7161-4EBD-AD09-D6C4B4828EA2}" destId="{93F15B65-A2AE-4E0D-9991-E1AB8C7BC9E4}" srcOrd="1" destOrd="0" presId="urn:microsoft.com/office/officeart/2005/8/layout/hList9"/>
    <dgm:cxn modelId="{DA387E86-A9DC-4183-A4E5-E5455CA3183D}" srcId="{807D6F35-3F1A-4A5A-815F-5356453D580C}" destId="{77D97FE4-C053-468E-9CA4-9499C7BEB815}" srcOrd="1" destOrd="0" parTransId="{11CD75D8-8AB8-4C34-91F6-1C2FA04C9371}" sibTransId="{BF3536FD-3DF0-445D-92BE-951B3773F811}"/>
    <dgm:cxn modelId="{83677E2B-0652-4C70-BA42-912E7E7C6120}" type="presOf" srcId="{8D442A38-DD71-404F-A041-718022F65D60}" destId="{17F2307D-6DF0-4722-B20F-A22F501A2693}" srcOrd="0" destOrd="0" presId="urn:microsoft.com/office/officeart/2005/8/layout/hList9"/>
    <dgm:cxn modelId="{44C43A8C-1A01-4C94-AF2B-1FE43C24A623}" srcId="{77D97FE4-C053-468E-9CA4-9499C7BEB815}" destId="{A354253F-4BFC-4BBA-870B-4C80B51670A6}" srcOrd="1" destOrd="0" parTransId="{FEFBDAB0-8D31-4AD0-A12B-1C48D0052491}" sibTransId="{B2ADC513-C3DF-49C4-A1BE-F9BA5DB3C700}"/>
    <dgm:cxn modelId="{D2067B7B-ECA4-4771-9785-312910439710}" type="presOf" srcId="{725F53CB-9BA7-43B9-BDB6-6289245861BC}" destId="{4F350CC9-6741-4885-BDBE-F12C7CECA736}" srcOrd="1" destOrd="0" presId="urn:microsoft.com/office/officeart/2005/8/layout/hList9"/>
    <dgm:cxn modelId="{15FCDD1D-9335-41CF-AC82-99C273785B4E}" type="presOf" srcId="{73A22C3D-15C4-453E-8B09-368A166857C1}" destId="{0AEB4767-C91A-4AD6-80CE-78CE3EF23B4E}" srcOrd="1" destOrd="0" presId="urn:microsoft.com/office/officeart/2005/8/layout/hList9"/>
    <dgm:cxn modelId="{8C7285B1-3201-4688-B061-6417D81C0A69}" srcId="{807D6F35-3F1A-4A5A-815F-5356453D580C}" destId="{716EEA3A-79BD-4F35-B06F-0E9AB7D0B43E}" srcOrd="2" destOrd="0" parTransId="{88615B6E-4D76-46AB-8BD1-3640B4B0FA91}" sibTransId="{930BB535-9E2E-47CC-B7B4-4F4C4AD37FB8}"/>
    <dgm:cxn modelId="{216FA607-DAC9-4BD9-9CDD-AA2A8A03C4BD}" srcId="{77D97FE4-C053-468E-9CA4-9499C7BEB815}" destId="{8963D524-89EC-4F65-B03F-76F2A0D61C96}" srcOrd="0" destOrd="0" parTransId="{1347FED9-2CCD-4246-B77B-3BDBDA60DD06}" sibTransId="{7EB0B093-1D33-4926-A7D4-FB6469C28F21}"/>
    <dgm:cxn modelId="{8CF4498C-3E74-4F7A-BC68-1E382FE284C7}" srcId="{807D6F35-3F1A-4A5A-815F-5356453D580C}" destId="{8D442A38-DD71-404F-A041-718022F65D60}" srcOrd="0" destOrd="0" parTransId="{3961303F-782E-4322-B305-4E555DAC1906}" sibTransId="{CAEB4538-27E7-478C-A7F4-0E32483AB44D}"/>
    <dgm:cxn modelId="{C5824631-A5F2-4E59-9397-5AB31CF05469}" type="presOf" srcId="{A354253F-4BFC-4BBA-870B-4C80B51670A6}" destId="{87642931-EF87-4BDE-AE26-2F545D6C75F5}" srcOrd="1" destOrd="0" presId="urn:microsoft.com/office/officeart/2005/8/layout/hList9"/>
    <dgm:cxn modelId="{D9562D62-7F04-4998-9220-92140B62A886}" type="presOf" srcId="{8963D524-89EC-4F65-B03F-76F2A0D61C96}" destId="{8F9653B4-2B5A-4FFE-8D9D-51BB6EA40259}" srcOrd="1" destOrd="0" presId="urn:microsoft.com/office/officeart/2005/8/layout/hList9"/>
    <dgm:cxn modelId="{946F59AE-E630-4052-A414-CBD6E47B89CC}" type="presOf" srcId="{AE9F1388-E098-475C-9D08-D03D3194266F}" destId="{DE94413F-1F19-4DBC-99A2-E2F2C7F5E791}" srcOrd="1" destOrd="0" presId="urn:microsoft.com/office/officeart/2005/8/layout/hList9"/>
    <dgm:cxn modelId="{C5EE2E9F-9DA7-4A33-A1D8-B92EE2AB61A8}" type="presOf" srcId="{AE9F1388-E098-475C-9D08-D03D3194266F}" destId="{03B6389E-4415-4A82-98FF-63E788D6928D}" srcOrd="0" destOrd="0" presId="urn:microsoft.com/office/officeart/2005/8/layout/hList9"/>
    <dgm:cxn modelId="{AAA33163-7B2A-4B57-B970-2E034DBEFCA8}" type="presOf" srcId="{73A22C3D-15C4-453E-8B09-368A166857C1}" destId="{9FD91C1F-CF4D-436E-86B1-20A69E1B68FB}" srcOrd="0" destOrd="0" presId="urn:microsoft.com/office/officeart/2005/8/layout/hList9"/>
    <dgm:cxn modelId="{A4225ADF-469E-4335-821A-D64F986B22C6}" type="presOf" srcId="{A354253F-4BFC-4BBA-870B-4C80B51670A6}" destId="{14E14057-C6B9-4111-8352-405B725F2FE8}" srcOrd="0" destOrd="0" presId="urn:microsoft.com/office/officeart/2005/8/layout/hList9"/>
    <dgm:cxn modelId="{E784A9E3-A67C-4797-ADF7-2CCB9A2EF1A1}" srcId="{716EEA3A-79BD-4F35-B06F-0E9AB7D0B43E}" destId="{725F53CB-9BA7-43B9-BDB6-6289245861BC}" srcOrd="1" destOrd="0" parTransId="{12220246-A304-4BBC-81F7-1EB32B473660}" sibTransId="{C1E59FD1-BCE6-46D3-9CDC-7F640937A7FF}"/>
    <dgm:cxn modelId="{C710CB57-C891-4C03-BA2E-9D962E7AAE2B}" srcId="{8D442A38-DD71-404F-A041-718022F65D60}" destId="{73A22C3D-15C4-453E-8B09-368A166857C1}" srcOrd="0" destOrd="0" parTransId="{987FB358-3819-4B20-BA8B-D4D148BD4B31}" sibTransId="{8D2432D6-A59F-43A8-BEDD-2A4BB783E6C4}"/>
    <dgm:cxn modelId="{02CDB947-084D-4020-A94E-13BB19067548}" type="presOf" srcId="{716EEA3A-79BD-4F35-B06F-0E9AB7D0B43E}" destId="{EE13CEED-D958-4F98-9D31-D8910D5FE4FF}" srcOrd="0" destOrd="0" presId="urn:microsoft.com/office/officeart/2005/8/layout/hList9"/>
    <dgm:cxn modelId="{BE9B6CB3-D6EC-4EEE-9A3E-828EEABCB4EA}" type="presOf" srcId="{725F53CB-9BA7-43B9-BDB6-6289245861BC}" destId="{C78DB149-140A-4CF2-8063-EE0DDCF6CA94}" srcOrd="0" destOrd="0" presId="urn:microsoft.com/office/officeart/2005/8/layout/hList9"/>
    <dgm:cxn modelId="{F76E1AD8-8179-4496-A722-847F9A273274}" type="presOf" srcId="{8963D524-89EC-4F65-B03F-76F2A0D61C96}" destId="{7AF6798B-DD4A-4774-B13C-B6A8B7CE4AA1}" srcOrd="0" destOrd="0" presId="urn:microsoft.com/office/officeart/2005/8/layout/hList9"/>
    <dgm:cxn modelId="{B411105F-EB43-42ED-B3B8-78CED3654DD7}" type="presParOf" srcId="{41085460-3181-445A-911D-48E2F2A82D2D}" destId="{C365C284-40EB-4B9E-A5B2-C482D4007BB8}" srcOrd="0" destOrd="0" presId="urn:microsoft.com/office/officeart/2005/8/layout/hList9"/>
    <dgm:cxn modelId="{6E99A1C9-FD0A-4084-B95C-4F2FE2E105BC}" type="presParOf" srcId="{41085460-3181-445A-911D-48E2F2A82D2D}" destId="{55A40E5B-F61A-4F6F-A8F8-1B4B88A189BD}" srcOrd="1" destOrd="0" presId="urn:microsoft.com/office/officeart/2005/8/layout/hList9"/>
    <dgm:cxn modelId="{0FD9ED6D-71FF-45F2-8C87-71AC509E0226}" type="presParOf" srcId="{55A40E5B-F61A-4F6F-A8F8-1B4B88A189BD}" destId="{10184643-7E14-4078-88E8-99651A78B854}" srcOrd="0" destOrd="0" presId="urn:microsoft.com/office/officeart/2005/8/layout/hList9"/>
    <dgm:cxn modelId="{AE7583EA-DE71-468B-AE09-9128730EC004}" type="presParOf" srcId="{55A40E5B-F61A-4F6F-A8F8-1B4B88A189BD}" destId="{A4ABF16A-08F4-49BA-9BBE-726D986C5177}" srcOrd="1" destOrd="0" presId="urn:microsoft.com/office/officeart/2005/8/layout/hList9"/>
    <dgm:cxn modelId="{F7451B06-E7C3-49EA-B149-1A634869B61A}" type="presParOf" srcId="{A4ABF16A-08F4-49BA-9BBE-726D986C5177}" destId="{9FD91C1F-CF4D-436E-86B1-20A69E1B68FB}" srcOrd="0" destOrd="0" presId="urn:microsoft.com/office/officeart/2005/8/layout/hList9"/>
    <dgm:cxn modelId="{F71A63AE-51B0-4C7F-A7C8-02C7E4625155}" type="presParOf" srcId="{A4ABF16A-08F4-49BA-9BBE-726D986C5177}" destId="{0AEB4767-C91A-4AD6-80CE-78CE3EF23B4E}" srcOrd="1" destOrd="0" presId="urn:microsoft.com/office/officeart/2005/8/layout/hList9"/>
    <dgm:cxn modelId="{DA515F0C-2F9A-4351-BB7E-0D287CAD2D19}" type="presParOf" srcId="{55A40E5B-F61A-4F6F-A8F8-1B4B88A189BD}" destId="{93293E55-010C-4A29-85F3-D417486A827A}" srcOrd="2" destOrd="0" presId="urn:microsoft.com/office/officeart/2005/8/layout/hList9"/>
    <dgm:cxn modelId="{09D01C0A-E956-4F79-B7B8-B7883E2725A2}" type="presParOf" srcId="{93293E55-010C-4A29-85F3-D417486A827A}" destId="{E3A511AC-472B-4FCB-8ED3-E39D06A9EE32}" srcOrd="0" destOrd="0" presId="urn:microsoft.com/office/officeart/2005/8/layout/hList9"/>
    <dgm:cxn modelId="{ED170E0C-BE52-4707-84BF-A186822FA298}" type="presParOf" srcId="{93293E55-010C-4A29-85F3-D417486A827A}" destId="{93F15B65-A2AE-4E0D-9991-E1AB8C7BC9E4}" srcOrd="1" destOrd="0" presId="urn:microsoft.com/office/officeart/2005/8/layout/hList9"/>
    <dgm:cxn modelId="{619832D3-A318-44B0-A34E-7033D643C4F5}" type="presParOf" srcId="{41085460-3181-445A-911D-48E2F2A82D2D}" destId="{BDDA759E-CAC6-4289-9537-8C0B2400EFF2}" srcOrd="2" destOrd="0" presId="urn:microsoft.com/office/officeart/2005/8/layout/hList9"/>
    <dgm:cxn modelId="{9E63A375-FAFA-4B05-A6F6-E14DE3F0D8E4}" type="presParOf" srcId="{41085460-3181-445A-911D-48E2F2A82D2D}" destId="{17F2307D-6DF0-4722-B20F-A22F501A2693}" srcOrd="3" destOrd="0" presId="urn:microsoft.com/office/officeart/2005/8/layout/hList9"/>
    <dgm:cxn modelId="{2DC5C3EB-0A59-43AA-B7BE-75E76BFB5A7B}" type="presParOf" srcId="{41085460-3181-445A-911D-48E2F2A82D2D}" destId="{689BCD18-8C41-44F6-AB06-23BAA79478FC}" srcOrd="4" destOrd="0" presId="urn:microsoft.com/office/officeart/2005/8/layout/hList9"/>
    <dgm:cxn modelId="{FC20B542-3C39-475B-8439-BE02AD17DE79}" type="presParOf" srcId="{41085460-3181-445A-911D-48E2F2A82D2D}" destId="{1F303CD3-3975-4799-BBE5-5F3496F04838}" srcOrd="5" destOrd="0" presId="urn:microsoft.com/office/officeart/2005/8/layout/hList9"/>
    <dgm:cxn modelId="{59B98D6C-9626-4D9B-8C5A-8E0D97BC69E7}" type="presParOf" srcId="{41085460-3181-445A-911D-48E2F2A82D2D}" destId="{3B77031B-9256-4697-A15F-62DCEC3E8294}" srcOrd="6" destOrd="0" presId="urn:microsoft.com/office/officeart/2005/8/layout/hList9"/>
    <dgm:cxn modelId="{0B73D50D-3A78-497E-A7F7-BFB3760589E0}" type="presParOf" srcId="{3B77031B-9256-4697-A15F-62DCEC3E8294}" destId="{BB4B8CC2-2E96-4127-85E0-87B2A0B0BF75}" srcOrd="0" destOrd="0" presId="urn:microsoft.com/office/officeart/2005/8/layout/hList9"/>
    <dgm:cxn modelId="{4CE7C049-559E-4E7C-9BF1-AEDFD99864D5}" type="presParOf" srcId="{3B77031B-9256-4697-A15F-62DCEC3E8294}" destId="{BF0F87B5-0B18-4613-89AD-93BB4C882B40}" srcOrd="1" destOrd="0" presId="urn:microsoft.com/office/officeart/2005/8/layout/hList9"/>
    <dgm:cxn modelId="{24340142-7177-4BF2-9925-83D12D63A2FB}" type="presParOf" srcId="{BF0F87B5-0B18-4613-89AD-93BB4C882B40}" destId="{7AF6798B-DD4A-4774-B13C-B6A8B7CE4AA1}" srcOrd="0" destOrd="0" presId="urn:microsoft.com/office/officeart/2005/8/layout/hList9"/>
    <dgm:cxn modelId="{05B3F631-A680-4CA3-BFBD-7DD9B7D7ED3C}" type="presParOf" srcId="{BF0F87B5-0B18-4613-89AD-93BB4C882B40}" destId="{8F9653B4-2B5A-4FFE-8D9D-51BB6EA40259}" srcOrd="1" destOrd="0" presId="urn:microsoft.com/office/officeart/2005/8/layout/hList9"/>
    <dgm:cxn modelId="{CF37E31B-6A1C-4DFC-812A-0E5D13DA1666}" type="presParOf" srcId="{3B77031B-9256-4697-A15F-62DCEC3E8294}" destId="{B11908F4-0181-4CEB-8FEE-816916557E86}" srcOrd="2" destOrd="0" presId="urn:microsoft.com/office/officeart/2005/8/layout/hList9"/>
    <dgm:cxn modelId="{49302AC1-0FD2-484B-A9EA-33800D82EEEC}" type="presParOf" srcId="{B11908F4-0181-4CEB-8FEE-816916557E86}" destId="{14E14057-C6B9-4111-8352-405B725F2FE8}" srcOrd="0" destOrd="0" presId="urn:microsoft.com/office/officeart/2005/8/layout/hList9"/>
    <dgm:cxn modelId="{BC1D1230-D8D9-4FF9-B8A6-6205F3E1BEAC}" type="presParOf" srcId="{B11908F4-0181-4CEB-8FEE-816916557E86}" destId="{87642931-EF87-4BDE-AE26-2F545D6C75F5}" srcOrd="1" destOrd="0" presId="urn:microsoft.com/office/officeart/2005/8/layout/hList9"/>
    <dgm:cxn modelId="{1288002E-DF07-49A4-9FDE-28211062A53B}" type="presParOf" srcId="{41085460-3181-445A-911D-48E2F2A82D2D}" destId="{3DCCB1D4-656B-4FEB-9419-FC1FCC380057}" srcOrd="7" destOrd="0" presId="urn:microsoft.com/office/officeart/2005/8/layout/hList9"/>
    <dgm:cxn modelId="{A8F7F78F-26F6-41B0-BCD1-0F88BA12FA01}" type="presParOf" srcId="{41085460-3181-445A-911D-48E2F2A82D2D}" destId="{CD8EB672-7A62-4DEB-9C1A-766A785A9CFD}" srcOrd="8" destOrd="0" presId="urn:microsoft.com/office/officeart/2005/8/layout/hList9"/>
    <dgm:cxn modelId="{E04F391A-60ED-428C-9751-03706CE422B7}" type="presParOf" srcId="{41085460-3181-445A-911D-48E2F2A82D2D}" destId="{BADA25B7-B520-412B-8345-7565C76C8B2D}" srcOrd="9" destOrd="0" presId="urn:microsoft.com/office/officeart/2005/8/layout/hList9"/>
    <dgm:cxn modelId="{A20FA326-6E67-4305-BF99-26B4A8B9A0D2}" type="presParOf" srcId="{41085460-3181-445A-911D-48E2F2A82D2D}" destId="{FEDDAAD9-394C-45CC-B084-301829DCE915}" srcOrd="10" destOrd="0" presId="urn:microsoft.com/office/officeart/2005/8/layout/hList9"/>
    <dgm:cxn modelId="{A384EA48-E76D-41D0-85A2-0FC5FA9588C9}" type="presParOf" srcId="{41085460-3181-445A-911D-48E2F2A82D2D}" destId="{3D01AE44-B494-411A-999C-A9AE7CF8C1F0}" srcOrd="11" destOrd="0" presId="urn:microsoft.com/office/officeart/2005/8/layout/hList9"/>
    <dgm:cxn modelId="{A217FE54-B14D-4A52-B8BF-35AFA9573569}" type="presParOf" srcId="{3D01AE44-B494-411A-999C-A9AE7CF8C1F0}" destId="{A0309836-6B60-43B6-A40F-1178ED4ECFD9}" srcOrd="0" destOrd="0" presId="urn:microsoft.com/office/officeart/2005/8/layout/hList9"/>
    <dgm:cxn modelId="{9D818023-910E-4103-892A-17FBC30C535B}" type="presParOf" srcId="{3D01AE44-B494-411A-999C-A9AE7CF8C1F0}" destId="{040C96AF-A2C9-4A34-9D4E-ECEE4E2BA54A}" srcOrd="1" destOrd="0" presId="urn:microsoft.com/office/officeart/2005/8/layout/hList9"/>
    <dgm:cxn modelId="{AAF87850-2100-47E3-8D9C-B883F552EAD5}" type="presParOf" srcId="{040C96AF-A2C9-4A34-9D4E-ECEE4E2BA54A}" destId="{03B6389E-4415-4A82-98FF-63E788D6928D}" srcOrd="0" destOrd="0" presId="urn:microsoft.com/office/officeart/2005/8/layout/hList9"/>
    <dgm:cxn modelId="{95B0739F-3520-4F27-ADF6-F366F335B927}" type="presParOf" srcId="{040C96AF-A2C9-4A34-9D4E-ECEE4E2BA54A}" destId="{DE94413F-1F19-4DBC-99A2-E2F2C7F5E791}" srcOrd="1" destOrd="0" presId="urn:microsoft.com/office/officeart/2005/8/layout/hList9"/>
    <dgm:cxn modelId="{090BE7AA-19E0-49FE-818C-0B427A6C29F3}" type="presParOf" srcId="{3D01AE44-B494-411A-999C-A9AE7CF8C1F0}" destId="{34CE274B-C96B-421C-886C-9EC9E6124F67}" srcOrd="2" destOrd="0" presId="urn:microsoft.com/office/officeart/2005/8/layout/hList9"/>
    <dgm:cxn modelId="{90832A2F-15C3-40FD-9883-845A7ED95850}" type="presParOf" srcId="{34CE274B-C96B-421C-886C-9EC9E6124F67}" destId="{C78DB149-140A-4CF2-8063-EE0DDCF6CA94}" srcOrd="0" destOrd="0" presId="urn:microsoft.com/office/officeart/2005/8/layout/hList9"/>
    <dgm:cxn modelId="{C3652AAF-36CA-44F8-865F-1CEDD20B32D9}" type="presParOf" srcId="{34CE274B-C96B-421C-886C-9EC9E6124F67}" destId="{4F350CC9-6741-4885-BDBE-F12C7CECA736}" srcOrd="1" destOrd="0" presId="urn:microsoft.com/office/officeart/2005/8/layout/hList9"/>
    <dgm:cxn modelId="{7678E755-CE35-40CC-BA13-968CC7A1906D}" type="presParOf" srcId="{41085460-3181-445A-911D-48E2F2A82D2D}" destId="{F44732E0-9A6B-419B-BD17-F67FABFDC5FE}" srcOrd="12" destOrd="0" presId="urn:microsoft.com/office/officeart/2005/8/layout/hList9"/>
    <dgm:cxn modelId="{4ADF3556-987F-4840-A26A-DF2795A88039}" type="presParOf" srcId="{41085460-3181-445A-911D-48E2F2A82D2D}" destId="{EE13CEED-D958-4F98-9D31-D8910D5FE4FF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07CF99-6FBF-48C7-A8A8-9958525F8786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093CC6A1-A907-4218-BCF4-509A4A608057}">
      <dgm:prSet phldrT="[Texto]"/>
      <dgm:spPr/>
      <dgm:t>
        <a:bodyPr/>
        <a:lstStyle/>
        <a:p>
          <a:r>
            <a:rPr lang="pt-BR" dirty="0" smtClean="0"/>
            <a:t>Objetivos</a:t>
          </a:r>
          <a:endParaRPr lang="pt-BR" dirty="0"/>
        </a:p>
      </dgm:t>
    </dgm:pt>
    <dgm:pt modelId="{499C3F33-6A85-4364-A4FB-69E38A484F43}" type="parTrans" cxnId="{2081A63E-C5D0-48E9-8EB0-88054C670D7E}">
      <dgm:prSet/>
      <dgm:spPr/>
      <dgm:t>
        <a:bodyPr/>
        <a:lstStyle/>
        <a:p>
          <a:endParaRPr lang="pt-BR"/>
        </a:p>
      </dgm:t>
    </dgm:pt>
    <dgm:pt modelId="{25535375-1F15-4BFB-AE2C-BB3A2849C3E3}" type="sibTrans" cxnId="{2081A63E-C5D0-48E9-8EB0-88054C670D7E}">
      <dgm:prSet/>
      <dgm:spPr/>
      <dgm:t>
        <a:bodyPr/>
        <a:lstStyle/>
        <a:p>
          <a:endParaRPr lang="pt-BR"/>
        </a:p>
      </dgm:t>
    </dgm:pt>
    <dgm:pt modelId="{091164CC-D311-4299-8C2A-0FE9CB0BE886}">
      <dgm:prSet phldrT="[Texto]"/>
      <dgm:spPr/>
      <dgm:t>
        <a:bodyPr/>
        <a:lstStyle/>
        <a:p>
          <a:r>
            <a:rPr lang="pt-BR" dirty="0" smtClean="0"/>
            <a:t>Produtos</a:t>
          </a:r>
          <a:endParaRPr lang="pt-BR" dirty="0"/>
        </a:p>
      </dgm:t>
    </dgm:pt>
    <dgm:pt modelId="{F4A3BB38-74EA-4F7F-95F6-F8AD9B540BDA}" type="parTrans" cxnId="{4201B400-1FA8-4108-878E-0742C425443B}">
      <dgm:prSet/>
      <dgm:spPr/>
      <dgm:t>
        <a:bodyPr/>
        <a:lstStyle/>
        <a:p>
          <a:endParaRPr lang="pt-BR"/>
        </a:p>
      </dgm:t>
    </dgm:pt>
    <dgm:pt modelId="{B568B8EB-5FB1-4EDA-B092-9DB9D20692ED}" type="sibTrans" cxnId="{4201B400-1FA8-4108-878E-0742C425443B}">
      <dgm:prSet/>
      <dgm:spPr/>
      <dgm:t>
        <a:bodyPr/>
        <a:lstStyle/>
        <a:p>
          <a:endParaRPr lang="pt-BR"/>
        </a:p>
      </dgm:t>
    </dgm:pt>
    <dgm:pt modelId="{F3BC1C78-D713-4CBA-B3DC-FBFF5B73E0C5}">
      <dgm:prSet phldrT="[Texto]"/>
      <dgm:spPr/>
      <dgm:t>
        <a:bodyPr/>
        <a:lstStyle/>
        <a:p>
          <a:r>
            <a:rPr lang="pt-BR" dirty="0" smtClean="0"/>
            <a:t>Orçamento</a:t>
          </a:r>
          <a:endParaRPr lang="pt-BR" dirty="0"/>
        </a:p>
      </dgm:t>
    </dgm:pt>
    <dgm:pt modelId="{3F9D8C68-BC48-4086-92C6-69839B970EEB}" type="parTrans" cxnId="{74D8D11F-704B-4CCB-BE23-E8633108C9E7}">
      <dgm:prSet/>
      <dgm:spPr/>
      <dgm:t>
        <a:bodyPr/>
        <a:lstStyle/>
        <a:p>
          <a:endParaRPr lang="pt-BR"/>
        </a:p>
      </dgm:t>
    </dgm:pt>
    <dgm:pt modelId="{E9A07EA6-73D7-4A7B-A81E-EABD25D22F75}" type="sibTrans" cxnId="{74D8D11F-704B-4CCB-BE23-E8633108C9E7}">
      <dgm:prSet/>
      <dgm:spPr/>
      <dgm:t>
        <a:bodyPr/>
        <a:lstStyle/>
        <a:p>
          <a:endParaRPr lang="pt-BR"/>
        </a:p>
      </dgm:t>
    </dgm:pt>
    <dgm:pt modelId="{33AFB1C8-EA45-45A4-8A66-9DA5C87BD823}" type="pres">
      <dgm:prSet presAssocID="{D907CF99-6FBF-48C7-A8A8-9958525F8786}" presName="compositeShape" presStyleCnt="0">
        <dgm:presLayoutVars>
          <dgm:dir/>
          <dgm:resizeHandles/>
        </dgm:presLayoutVars>
      </dgm:prSet>
      <dgm:spPr/>
    </dgm:pt>
    <dgm:pt modelId="{D396FF88-3A3D-4BCC-9285-EA16B64DC575}" type="pres">
      <dgm:prSet presAssocID="{D907CF99-6FBF-48C7-A8A8-9958525F8786}" presName="pyramid" presStyleLbl="node1" presStyleIdx="0" presStyleCnt="1"/>
      <dgm:spPr/>
    </dgm:pt>
    <dgm:pt modelId="{FF38BFA2-D655-477F-BEEE-18AC4FB65E03}" type="pres">
      <dgm:prSet presAssocID="{D907CF99-6FBF-48C7-A8A8-9958525F8786}" presName="theList" presStyleCnt="0"/>
      <dgm:spPr/>
    </dgm:pt>
    <dgm:pt modelId="{62D15CA9-D970-4000-903F-FDF04C4E1C21}" type="pres">
      <dgm:prSet presAssocID="{093CC6A1-A907-4218-BCF4-509A4A608057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35AA06-A466-4408-AE0B-538F2B9B4417}" type="pres">
      <dgm:prSet presAssocID="{093CC6A1-A907-4218-BCF4-509A4A608057}" presName="aSpace" presStyleCnt="0"/>
      <dgm:spPr/>
    </dgm:pt>
    <dgm:pt modelId="{93B81E30-E732-4E9D-89CC-8204B9748B7D}" type="pres">
      <dgm:prSet presAssocID="{091164CC-D311-4299-8C2A-0FE9CB0BE886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FFB322-56A8-4C90-8E0B-B05AC3FCCA10}" type="pres">
      <dgm:prSet presAssocID="{091164CC-D311-4299-8C2A-0FE9CB0BE886}" presName="aSpace" presStyleCnt="0"/>
      <dgm:spPr/>
    </dgm:pt>
    <dgm:pt modelId="{6C29DA5F-595B-4606-8BAE-ED2B76DBDFE5}" type="pres">
      <dgm:prSet presAssocID="{F3BC1C78-D713-4CBA-B3DC-FBFF5B73E0C5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41A0F79-4057-410D-8F8F-74CE404E99FA}" type="pres">
      <dgm:prSet presAssocID="{F3BC1C78-D713-4CBA-B3DC-FBFF5B73E0C5}" presName="aSpace" presStyleCnt="0"/>
      <dgm:spPr/>
    </dgm:pt>
  </dgm:ptLst>
  <dgm:cxnLst>
    <dgm:cxn modelId="{0FEA78FF-9E69-496C-AFC9-6840313D12E1}" type="presOf" srcId="{091164CC-D311-4299-8C2A-0FE9CB0BE886}" destId="{93B81E30-E732-4E9D-89CC-8204B9748B7D}" srcOrd="0" destOrd="0" presId="urn:microsoft.com/office/officeart/2005/8/layout/pyramid2"/>
    <dgm:cxn modelId="{0836B405-9373-4A27-8CF7-47AB58B56692}" type="presOf" srcId="{D907CF99-6FBF-48C7-A8A8-9958525F8786}" destId="{33AFB1C8-EA45-45A4-8A66-9DA5C87BD823}" srcOrd="0" destOrd="0" presId="urn:microsoft.com/office/officeart/2005/8/layout/pyramid2"/>
    <dgm:cxn modelId="{74D8D11F-704B-4CCB-BE23-E8633108C9E7}" srcId="{D907CF99-6FBF-48C7-A8A8-9958525F8786}" destId="{F3BC1C78-D713-4CBA-B3DC-FBFF5B73E0C5}" srcOrd="2" destOrd="0" parTransId="{3F9D8C68-BC48-4086-92C6-69839B970EEB}" sibTransId="{E9A07EA6-73D7-4A7B-A81E-EABD25D22F75}"/>
    <dgm:cxn modelId="{4201B400-1FA8-4108-878E-0742C425443B}" srcId="{D907CF99-6FBF-48C7-A8A8-9958525F8786}" destId="{091164CC-D311-4299-8C2A-0FE9CB0BE886}" srcOrd="1" destOrd="0" parTransId="{F4A3BB38-74EA-4F7F-95F6-F8AD9B540BDA}" sibTransId="{B568B8EB-5FB1-4EDA-B092-9DB9D20692ED}"/>
    <dgm:cxn modelId="{3847A82D-9D04-438A-B63C-FB19DF2CB326}" type="presOf" srcId="{093CC6A1-A907-4218-BCF4-509A4A608057}" destId="{62D15CA9-D970-4000-903F-FDF04C4E1C21}" srcOrd="0" destOrd="0" presId="urn:microsoft.com/office/officeart/2005/8/layout/pyramid2"/>
    <dgm:cxn modelId="{6566EF46-D305-4DA5-A472-987555D6563F}" type="presOf" srcId="{F3BC1C78-D713-4CBA-B3DC-FBFF5B73E0C5}" destId="{6C29DA5F-595B-4606-8BAE-ED2B76DBDFE5}" srcOrd="0" destOrd="0" presId="urn:microsoft.com/office/officeart/2005/8/layout/pyramid2"/>
    <dgm:cxn modelId="{2081A63E-C5D0-48E9-8EB0-88054C670D7E}" srcId="{D907CF99-6FBF-48C7-A8A8-9958525F8786}" destId="{093CC6A1-A907-4218-BCF4-509A4A608057}" srcOrd="0" destOrd="0" parTransId="{499C3F33-6A85-4364-A4FB-69E38A484F43}" sibTransId="{25535375-1F15-4BFB-AE2C-BB3A2849C3E3}"/>
    <dgm:cxn modelId="{3036126D-2EDD-4CE8-A8CE-0D6447637152}" type="presParOf" srcId="{33AFB1C8-EA45-45A4-8A66-9DA5C87BD823}" destId="{D396FF88-3A3D-4BCC-9285-EA16B64DC575}" srcOrd="0" destOrd="0" presId="urn:microsoft.com/office/officeart/2005/8/layout/pyramid2"/>
    <dgm:cxn modelId="{06D29FDA-DC98-444E-BB6E-70113DBB7224}" type="presParOf" srcId="{33AFB1C8-EA45-45A4-8A66-9DA5C87BD823}" destId="{FF38BFA2-D655-477F-BEEE-18AC4FB65E03}" srcOrd="1" destOrd="0" presId="urn:microsoft.com/office/officeart/2005/8/layout/pyramid2"/>
    <dgm:cxn modelId="{04EEBE26-7FB2-4DA9-A05A-CDAD1B6FBB17}" type="presParOf" srcId="{FF38BFA2-D655-477F-BEEE-18AC4FB65E03}" destId="{62D15CA9-D970-4000-903F-FDF04C4E1C21}" srcOrd="0" destOrd="0" presId="urn:microsoft.com/office/officeart/2005/8/layout/pyramid2"/>
    <dgm:cxn modelId="{71DEA6A2-AC07-45B9-919E-5340AE288369}" type="presParOf" srcId="{FF38BFA2-D655-477F-BEEE-18AC4FB65E03}" destId="{B935AA06-A466-4408-AE0B-538F2B9B4417}" srcOrd="1" destOrd="0" presId="urn:microsoft.com/office/officeart/2005/8/layout/pyramid2"/>
    <dgm:cxn modelId="{FA03D120-4D90-4A1D-AEE8-4C0ECFB28CA7}" type="presParOf" srcId="{FF38BFA2-D655-477F-BEEE-18AC4FB65E03}" destId="{93B81E30-E732-4E9D-89CC-8204B9748B7D}" srcOrd="2" destOrd="0" presId="urn:microsoft.com/office/officeart/2005/8/layout/pyramid2"/>
    <dgm:cxn modelId="{480422BA-F561-4E9A-BDA6-8D75EB55E194}" type="presParOf" srcId="{FF38BFA2-D655-477F-BEEE-18AC4FB65E03}" destId="{A7FFB322-56A8-4C90-8E0B-B05AC3FCCA10}" srcOrd="3" destOrd="0" presId="urn:microsoft.com/office/officeart/2005/8/layout/pyramid2"/>
    <dgm:cxn modelId="{26C4E4F8-1CDE-49CF-8B4F-6856AC867383}" type="presParOf" srcId="{FF38BFA2-D655-477F-BEEE-18AC4FB65E03}" destId="{6C29DA5F-595B-4606-8BAE-ED2B76DBDFE5}" srcOrd="4" destOrd="0" presId="urn:microsoft.com/office/officeart/2005/8/layout/pyramid2"/>
    <dgm:cxn modelId="{F3B59D2E-F904-4C58-81FE-F21757AB0F4D}" type="presParOf" srcId="{FF38BFA2-D655-477F-BEEE-18AC4FB65E03}" destId="{E41A0F79-4057-410D-8F8F-74CE404E99F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59BC3A-8752-4078-967A-DF171F4D0E21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78880D6-A019-44C0-96EB-24AD36828AF9}">
      <dgm:prSet phldrT="[Texto]"/>
      <dgm:spPr/>
      <dgm:t>
        <a:bodyPr/>
        <a:lstStyle/>
        <a:p>
          <a:r>
            <a:rPr lang="pt-BR" dirty="0" smtClean="0"/>
            <a:t>Alta do dólar</a:t>
          </a:r>
          <a:endParaRPr lang="pt-BR" dirty="0"/>
        </a:p>
      </dgm:t>
    </dgm:pt>
    <dgm:pt modelId="{A2547FA4-BD3A-4512-BD81-A2A2CDA768DB}" type="parTrans" cxnId="{5297CFAE-5124-49DD-A23B-E0C6C495DE80}">
      <dgm:prSet/>
      <dgm:spPr/>
      <dgm:t>
        <a:bodyPr/>
        <a:lstStyle/>
        <a:p>
          <a:endParaRPr lang="pt-BR"/>
        </a:p>
      </dgm:t>
    </dgm:pt>
    <dgm:pt modelId="{F00F8150-B88E-402A-A8E5-D0CF0059E476}" type="sibTrans" cxnId="{5297CFAE-5124-49DD-A23B-E0C6C495DE80}">
      <dgm:prSet/>
      <dgm:spPr/>
      <dgm:t>
        <a:bodyPr/>
        <a:lstStyle/>
        <a:p>
          <a:endParaRPr lang="pt-BR"/>
        </a:p>
      </dgm:t>
    </dgm:pt>
    <dgm:pt modelId="{29F5C0E6-1991-4C36-A9CD-1A4564D95A4C}">
      <dgm:prSet phldrT="[Texto]"/>
      <dgm:spPr/>
      <dgm:t>
        <a:bodyPr/>
        <a:lstStyle/>
        <a:p>
          <a:r>
            <a:rPr lang="pt-BR" dirty="0" smtClean="0"/>
            <a:t>Pandemia</a:t>
          </a:r>
          <a:endParaRPr lang="pt-BR" dirty="0"/>
        </a:p>
      </dgm:t>
    </dgm:pt>
    <dgm:pt modelId="{F94ABB46-1B13-44B2-9E1E-9CBD8449C9BA}" type="parTrans" cxnId="{ED9F00CA-7D02-4F5F-8094-5F543E10AE20}">
      <dgm:prSet/>
      <dgm:spPr/>
      <dgm:t>
        <a:bodyPr/>
        <a:lstStyle/>
        <a:p>
          <a:endParaRPr lang="pt-BR"/>
        </a:p>
      </dgm:t>
    </dgm:pt>
    <dgm:pt modelId="{84EC2733-CDFA-4CC5-AD5B-1AA0BFF6194D}" type="sibTrans" cxnId="{ED9F00CA-7D02-4F5F-8094-5F543E10AE20}">
      <dgm:prSet/>
      <dgm:spPr/>
      <dgm:t>
        <a:bodyPr/>
        <a:lstStyle/>
        <a:p>
          <a:endParaRPr lang="pt-BR"/>
        </a:p>
      </dgm:t>
    </dgm:pt>
    <dgm:pt modelId="{8A82FA9D-A1EA-4925-917B-5B7C4BB7905C}">
      <dgm:prSet phldrT="[Texto]"/>
      <dgm:spPr/>
      <dgm:t>
        <a:bodyPr/>
        <a:lstStyle/>
        <a:p>
          <a:r>
            <a:rPr lang="pt-BR" dirty="0" smtClean="0"/>
            <a:t>Desastres naturais</a:t>
          </a:r>
          <a:endParaRPr lang="pt-BR" dirty="0"/>
        </a:p>
      </dgm:t>
    </dgm:pt>
    <dgm:pt modelId="{B936F8A1-BEF4-4213-9516-371D3932BE95}" type="parTrans" cxnId="{DC25705E-04C0-4B76-892E-6002BE1F84B7}">
      <dgm:prSet/>
      <dgm:spPr/>
      <dgm:t>
        <a:bodyPr/>
        <a:lstStyle/>
        <a:p>
          <a:endParaRPr lang="pt-BR"/>
        </a:p>
      </dgm:t>
    </dgm:pt>
    <dgm:pt modelId="{34BD0B9E-BCC3-46F1-99A4-8668E94E7F33}" type="sibTrans" cxnId="{DC25705E-04C0-4B76-892E-6002BE1F84B7}">
      <dgm:prSet/>
      <dgm:spPr/>
      <dgm:t>
        <a:bodyPr/>
        <a:lstStyle/>
        <a:p>
          <a:endParaRPr lang="pt-BR"/>
        </a:p>
      </dgm:t>
    </dgm:pt>
    <dgm:pt modelId="{5778CD1A-7874-4CCC-993E-4F81C2C3335D}">
      <dgm:prSet phldrT="[Texto]"/>
      <dgm:spPr/>
      <dgm:t>
        <a:bodyPr/>
        <a:lstStyle/>
        <a:p>
          <a:r>
            <a:rPr lang="pt-BR" b="1" dirty="0" smtClean="0"/>
            <a:t>Impactos no planejamento</a:t>
          </a:r>
          <a:endParaRPr lang="pt-BR" b="1" dirty="0"/>
        </a:p>
      </dgm:t>
    </dgm:pt>
    <dgm:pt modelId="{6EA4F60F-C6DF-451B-85FD-EF91ABBC1E76}" type="parTrans" cxnId="{4239D913-8031-4AC7-BA64-6CE4C5D27479}">
      <dgm:prSet/>
      <dgm:spPr/>
      <dgm:t>
        <a:bodyPr/>
        <a:lstStyle/>
        <a:p>
          <a:endParaRPr lang="pt-BR"/>
        </a:p>
      </dgm:t>
    </dgm:pt>
    <dgm:pt modelId="{02A267EF-2ED2-43D6-9C07-B4A0BE4C1ACA}" type="sibTrans" cxnId="{4239D913-8031-4AC7-BA64-6CE4C5D27479}">
      <dgm:prSet/>
      <dgm:spPr/>
      <dgm:t>
        <a:bodyPr/>
        <a:lstStyle/>
        <a:p>
          <a:endParaRPr lang="pt-BR"/>
        </a:p>
      </dgm:t>
    </dgm:pt>
    <dgm:pt modelId="{C7CEBBC6-C9B3-4210-9F0A-1F34DC8653BB}" type="pres">
      <dgm:prSet presAssocID="{0B59BC3A-8752-4078-967A-DF171F4D0E2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B537979-BE19-4B55-9240-E98BFE8B0B71}" type="pres">
      <dgm:prSet presAssocID="{0B59BC3A-8752-4078-967A-DF171F4D0E21}" presName="ellipse" presStyleLbl="trBgShp" presStyleIdx="0" presStyleCnt="1" custLinFactNeighborX="-557" custLinFactNeighborY="17044"/>
      <dgm:spPr/>
    </dgm:pt>
    <dgm:pt modelId="{B8B0ADC4-6B81-447B-8F96-96287FF06DD4}" type="pres">
      <dgm:prSet presAssocID="{0B59BC3A-8752-4078-967A-DF171F4D0E21}" presName="arrow1" presStyleLbl="fgShp" presStyleIdx="0" presStyleCnt="1" custLinFactNeighborX="6888" custLinFactNeighborY="48420"/>
      <dgm:spPr/>
    </dgm:pt>
    <dgm:pt modelId="{9E6BE3F6-FC5B-451B-BBB6-97938303A150}" type="pres">
      <dgm:prSet presAssocID="{0B59BC3A-8752-4078-967A-DF171F4D0E21}" presName="rectangle" presStyleLbl="revTx" presStyleIdx="0" presStyleCnt="1" custScaleX="119327" custLinFactNeighborX="4304" custLinFactNeighborY="333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244370-D273-4F0A-93C4-626F1BE43011}" type="pres">
      <dgm:prSet presAssocID="{29F5C0E6-1991-4C36-A9CD-1A4564D95A4C}" presName="item1" presStyleLbl="node1" presStyleIdx="0" presStyleCnt="3" custLinFactNeighborY="153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5F73D2-5AEE-4488-8795-B2BFFED83BE6}" type="pres">
      <dgm:prSet presAssocID="{8A82FA9D-A1EA-4925-917B-5B7C4BB7905C}" presName="item2" presStyleLbl="node1" presStyleIdx="1" presStyleCnt="3" custLinFactNeighborY="153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A16AF7-856E-4F2F-8084-679100113615}" type="pres">
      <dgm:prSet presAssocID="{5778CD1A-7874-4CCC-993E-4F81C2C3335D}" presName="item3" presStyleLbl="node1" presStyleIdx="2" presStyleCnt="3" custLinFactNeighborY="153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070401-01F6-4469-8804-717890BFBD68}" type="pres">
      <dgm:prSet presAssocID="{0B59BC3A-8752-4078-967A-DF171F4D0E21}" presName="funnel" presStyleLbl="trAlignAcc1" presStyleIdx="0" presStyleCnt="1" custLinFactNeighborX="261" custLinFactNeighborY="7586"/>
      <dgm:spPr/>
      <dgm:t>
        <a:bodyPr/>
        <a:lstStyle/>
        <a:p>
          <a:endParaRPr lang="pt-BR"/>
        </a:p>
      </dgm:t>
    </dgm:pt>
  </dgm:ptLst>
  <dgm:cxnLst>
    <dgm:cxn modelId="{151FA2F0-4CB0-4391-9627-F3CF0266AE49}" type="presOf" srcId="{29F5C0E6-1991-4C36-A9CD-1A4564D95A4C}" destId="{1C5F73D2-5AEE-4488-8795-B2BFFED83BE6}" srcOrd="0" destOrd="0" presId="urn:microsoft.com/office/officeart/2005/8/layout/funnel1"/>
    <dgm:cxn modelId="{5297CFAE-5124-49DD-A23B-E0C6C495DE80}" srcId="{0B59BC3A-8752-4078-967A-DF171F4D0E21}" destId="{078880D6-A019-44C0-96EB-24AD36828AF9}" srcOrd="0" destOrd="0" parTransId="{A2547FA4-BD3A-4512-BD81-A2A2CDA768DB}" sibTransId="{F00F8150-B88E-402A-A8E5-D0CF0059E476}"/>
    <dgm:cxn modelId="{4239D913-8031-4AC7-BA64-6CE4C5D27479}" srcId="{0B59BC3A-8752-4078-967A-DF171F4D0E21}" destId="{5778CD1A-7874-4CCC-993E-4F81C2C3335D}" srcOrd="3" destOrd="0" parTransId="{6EA4F60F-C6DF-451B-85FD-EF91ABBC1E76}" sibTransId="{02A267EF-2ED2-43D6-9C07-B4A0BE4C1ACA}"/>
    <dgm:cxn modelId="{ED9F00CA-7D02-4F5F-8094-5F543E10AE20}" srcId="{0B59BC3A-8752-4078-967A-DF171F4D0E21}" destId="{29F5C0E6-1991-4C36-A9CD-1A4564D95A4C}" srcOrd="1" destOrd="0" parTransId="{F94ABB46-1B13-44B2-9E1E-9CBD8449C9BA}" sibTransId="{84EC2733-CDFA-4CC5-AD5B-1AA0BFF6194D}"/>
    <dgm:cxn modelId="{E04070BC-5C63-4BA3-9426-57E4428ACC06}" type="presOf" srcId="{0B59BC3A-8752-4078-967A-DF171F4D0E21}" destId="{C7CEBBC6-C9B3-4210-9F0A-1F34DC8653BB}" srcOrd="0" destOrd="0" presId="urn:microsoft.com/office/officeart/2005/8/layout/funnel1"/>
    <dgm:cxn modelId="{DC25705E-04C0-4B76-892E-6002BE1F84B7}" srcId="{0B59BC3A-8752-4078-967A-DF171F4D0E21}" destId="{8A82FA9D-A1EA-4925-917B-5B7C4BB7905C}" srcOrd="2" destOrd="0" parTransId="{B936F8A1-BEF4-4213-9516-371D3932BE95}" sibTransId="{34BD0B9E-BCC3-46F1-99A4-8668E94E7F33}"/>
    <dgm:cxn modelId="{CD54ECA6-1432-417E-812B-DE457DF62B01}" type="presOf" srcId="{8A82FA9D-A1EA-4925-917B-5B7C4BB7905C}" destId="{74244370-D273-4F0A-93C4-626F1BE43011}" srcOrd="0" destOrd="0" presId="urn:microsoft.com/office/officeart/2005/8/layout/funnel1"/>
    <dgm:cxn modelId="{F05E3C0C-C2C7-4F40-B9EB-E415E9863630}" type="presOf" srcId="{078880D6-A019-44C0-96EB-24AD36828AF9}" destId="{02A16AF7-856E-4F2F-8084-679100113615}" srcOrd="0" destOrd="0" presId="urn:microsoft.com/office/officeart/2005/8/layout/funnel1"/>
    <dgm:cxn modelId="{32CD7C24-6F35-418D-A55E-FB8511CDB17B}" type="presOf" srcId="{5778CD1A-7874-4CCC-993E-4F81C2C3335D}" destId="{9E6BE3F6-FC5B-451B-BBB6-97938303A150}" srcOrd="0" destOrd="0" presId="urn:microsoft.com/office/officeart/2005/8/layout/funnel1"/>
    <dgm:cxn modelId="{51BACA48-28D7-4542-A8E4-934A41965CAD}" type="presParOf" srcId="{C7CEBBC6-C9B3-4210-9F0A-1F34DC8653BB}" destId="{EB537979-BE19-4B55-9240-E98BFE8B0B71}" srcOrd="0" destOrd="0" presId="urn:microsoft.com/office/officeart/2005/8/layout/funnel1"/>
    <dgm:cxn modelId="{A8129A7B-6F4D-4F0A-83EE-6A20CEE43BB3}" type="presParOf" srcId="{C7CEBBC6-C9B3-4210-9F0A-1F34DC8653BB}" destId="{B8B0ADC4-6B81-447B-8F96-96287FF06DD4}" srcOrd="1" destOrd="0" presId="urn:microsoft.com/office/officeart/2005/8/layout/funnel1"/>
    <dgm:cxn modelId="{72BF1013-E821-4930-92EB-29A323A51FBF}" type="presParOf" srcId="{C7CEBBC6-C9B3-4210-9F0A-1F34DC8653BB}" destId="{9E6BE3F6-FC5B-451B-BBB6-97938303A150}" srcOrd="2" destOrd="0" presId="urn:microsoft.com/office/officeart/2005/8/layout/funnel1"/>
    <dgm:cxn modelId="{DC740373-6D18-4790-8434-C7DBC7E9341D}" type="presParOf" srcId="{C7CEBBC6-C9B3-4210-9F0A-1F34DC8653BB}" destId="{74244370-D273-4F0A-93C4-626F1BE43011}" srcOrd="3" destOrd="0" presId="urn:microsoft.com/office/officeart/2005/8/layout/funnel1"/>
    <dgm:cxn modelId="{4C9F647B-BB7F-4337-B645-FB3719853806}" type="presParOf" srcId="{C7CEBBC6-C9B3-4210-9F0A-1F34DC8653BB}" destId="{1C5F73D2-5AEE-4488-8795-B2BFFED83BE6}" srcOrd="4" destOrd="0" presId="urn:microsoft.com/office/officeart/2005/8/layout/funnel1"/>
    <dgm:cxn modelId="{9414F4B7-67FB-4E60-96D8-D3987CE947AB}" type="presParOf" srcId="{C7CEBBC6-C9B3-4210-9F0A-1F34DC8653BB}" destId="{02A16AF7-856E-4F2F-8084-679100113615}" srcOrd="5" destOrd="0" presId="urn:microsoft.com/office/officeart/2005/8/layout/funnel1"/>
    <dgm:cxn modelId="{9B952408-DE77-43A7-B64C-41E373D045AF}" type="presParOf" srcId="{C7CEBBC6-C9B3-4210-9F0A-1F34DC8653BB}" destId="{6E070401-01F6-4469-8804-717890BFBD6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D91C1F-CF4D-436E-86B1-20A69E1B68FB}">
      <dsp:nvSpPr>
        <dsp:cNvPr id="0" name=""/>
        <dsp:cNvSpPr/>
      </dsp:nvSpPr>
      <dsp:spPr>
        <a:xfrm>
          <a:off x="1075847" y="2149077"/>
          <a:ext cx="2015641" cy="1344433"/>
        </a:xfrm>
        <a:prstGeom prst="rect">
          <a:avLst/>
        </a:prstGeom>
        <a:solidFill>
          <a:srgbClr val="232C79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bg1"/>
              </a:solidFill>
            </a:rPr>
            <a:t>Objetivos</a:t>
          </a:r>
          <a:endParaRPr lang="pt-BR" sz="2000" b="1" kern="1200" dirty="0">
            <a:solidFill>
              <a:schemeClr val="bg1"/>
            </a:solidFill>
          </a:endParaRPr>
        </a:p>
      </dsp:txBody>
      <dsp:txXfrm>
        <a:off x="1398349" y="2149077"/>
        <a:ext cx="1693139" cy="1344433"/>
      </dsp:txXfrm>
    </dsp:sp>
    <dsp:sp modelId="{E3A511AC-472B-4FCB-8ED3-E39D06A9EE32}">
      <dsp:nvSpPr>
        <dsp:cNvPr id="0" name=""/>
        <dsp:cNvSpPr/>
      </dsp:nvSpPr>
      <dsp:spPr>
        <a:xfrm>
          <a:off x="1075847" y="3493510"/>
          <a:ext cx="2015641" cy="13444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Indicadores</a:t>
          </a:r>
          <a:endParaRPr lang="pt-BR" sz="2000" kern="1200" dirty="0"/>
        </a:p>
      </dsp:txBody>
      <dsp:txXfrm>
        <a:off x="1398349" y="3493510"/>
        <a:ext cx="1693139" cy="1344433"/>
      </dsp:txXfrm>
    </dsp:sp>
    <dsp:sp modelId="{17F2307D-6DF0-4722-B20F-A22F501A2693}">
      <dsp:nvSpPr>
        <dsp:cNvPr id="0" name=""/>
        <dsp:cNvSpPr/>
      </dsp:nvSpPr>
      <dsp:spPr>
        <a:xfrm>
          <a:off x="838" y="1611572"/>
          <a:ext cx="1343761" cy="1343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Programa</a:t>
          </a:r>
          <a:endParaRPr lang="pt-BR" sz="1800" b="1" kern="1200" dirty="0"/>
        </a:p>
      </dsp:txBody>
      <dsp:txXfrm>
        <a:off x="197627" y="1808361"/>
        <a:ext cx="950183" cy="950183"/>
      </dsp:txXfrm>
    </dsp:sp>
    <dsp:sp modelId="{7AF6798B-DD4A-4774-B13C-B6A8B7CE4AA1}">
      <dsp:nvSpPr>
        <dsp:cNvPr id="0" name=""/>
        <dsp:cNvSpPr/>
      </dsp:nvSpPr>
      <dsp:spPr>
        <a:xfrm>
          <a:off x="4435250" y="2149077"/>
          <a:ext cx="2015641" cy="1344433"/>
        </a:xfrm>
        <a:prstGeom prst="rect">
          <a:avLst/>
        </a:prstGeom>
        <a:solidFill>
          <a:srgbClr val="232C79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bg1"/>
              </a:solidFill>
            </a:rPr>
            <a:t>Produtos</a:t>
          </a:r>
          <a:endParaRPr lang="pt-BR" sz="2000" b="1" kern="1200" dirty="0">
            <a:solidFill>
              <a:schemeClr val="bg1"/>
            </a:solidFill>
          </a:endParaRPr>
        </a:p>
      </dsp:txBody>
      <dsp:txXfrm>
        <a:off x="4757752" y="2149077"/>
        <a:ext cx="1693139" cy="1344433"/>
      </dsp:txXfrm>
    </dsp:sp>
    <dsp:sp modelId="{14E14057-C6B9-4111-8352-405B725F2FE8}">
      <dsp:nvSpPr>
        <dsp:cNvPr id="0" name=""/>
        <dsp:cNvSpPr/>
      </dsp:nvSpPr>
      <dsp:spPr>
        <a:xfrm>
          <a:off x="4435250" y="3493510"/>
          <a:ext cx="2015641" cy="13444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Metas físicas</a:t>
          </a:r>
          <a:endParaRPr lang="pt-BR" sz="2000" kern="1200" dirty="0"/>
        </a:p>
      </dsp:txBody>
      <dsp:txXfrm>
        <a:off x="4757752" y="3493510"/>
        <a:ext cx="1693139" cy="1344433"/>
      </dsp:txXfrm>
    </dsp:sp>
    <dsp:sp modelId="{CD8EB672-7A62-4DEB-9C1A-766A785A9CFD}">
      <dsp:nvSpPr>
        <dsp:cNvPr id="0" name=""/>
        <dsp:cNvSpPr/>
      </dsp:nvSpPr>
      <dsp:spPr>
        <a:xfrm>
          <a:off x="3360241" y="1611572"/>
          <a:ext cx="1343761" cy="1343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Ações</a:t>
          </a:r>
          <a:endParaRPr lang="pt-BR" sz="1800" b="1" kern="1200" dirty="0"/>
        </a:p>
      </dsp:txBody>
      <dsp:txXfrm>
        <a:off x="3557030" y="1808361"/>
        <a:ext cx="950183" cy="950183"/>
      </dsp:txXfrm>
    </dsp:sp>
    <dsp:sp modelId="{03B6389E-4415-4A82-98FF-63E788D6928D}">
      <dsp:nvSpPr>
        <dsp:cNvPr id="0" name=""/>
        <dsp:cNvSpPr/>
      </dsp:nvSpPr>
      <dsp:spPr>
        <a:xfrm>
          <a:off x="7794652" y="2149077"/>
          <a:ext cx="2015641" cy="1344433"/>
        </a:xfrm>
        <a:prstGeom prst="rect">
          <a:avLst/>
        </a:prstGeom>
        <a:solidFill>
          <a:srgbClr val="232C79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bg1"/>
              </a:solidFill>
            </a:rPr>
            <a:t>Orçamento</a:t>
          </a:r>
          <a:endParaRPr lang="pt-BR" sz="2000" b="1" kern="1200" dirty="0">
            <a:solidFill>
              <a:schemeClr val="bg1"/>
            </a:solidFill>
          </a:endParaRPr>
        </a:p>
      </dsp:txBody>
      <dsp:txXfrm>
        <a:off x="8117155" y="2149077"/>
        <a:ext cx="1693139" cy="1344433"/>
      </dsp:txXfrm>
    </dsp:sp>
    <dsp:sp modelId="{C78DB149-140A-4CF2-8063-EE0DDCF6CA94}">
      <dsp:nvSpPr>
        <dsp:cNvPr id="0" name=""/>
        <dsp:cNvSpPr/>
      </dsp:nvSpPr>
      <dsp:spPr>
        <a:xfrm>
          <a:off x="7794652" y="3493510"/>
          <a:ext cx="2015641" cy="13444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Metas orçamentárias</a:t>
          </a:r>
          <a:endParaRPr lang="pt-BR" sz="2000" kern="1200" dirty="0"/>
        </a:p>
      </dsp:txBody>
      <dsp:txXfrm>
        <a:off x="8117155" y="3493510"/>
        <a:ext cx="1693139" cy="1344433"/>
      </dsp:txXfrm>
    </dsp:sp>
    <dsp:sp modelId="{EE13CEED-D958-4F98-9D31-D8910D5FE4FF}">
      <dsp:nvSpPr>
        <dsp:cNvPr id="0" name=""/>
        <dsp:cNvSpPr/>
      </dsp:nvSpPr>
      <dsp:spPr>
        <a:xfrm>
          <a:off x="6719644" y="1611572"/>
          <a:ext cx="1343761" cy="1343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Memória de cálculo</a:t>
          </a:r>
          <a:endParaRPr lang="pt-BR" sz="1800" b="1" kern="1200" dirty="0"/>
        </a:p>
      </dsp:txBody>
      <dsp:txXfrm>
        <a:off x="6916433" y="1808361"/>
        <a:ext cx="950183" cy="9501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D91C1F-CF4D-436E-86B1-20A69E1B68FB}">
      <dsp:nvSpPr>
        <dsp:cNvPr id="0" name=""/>
        <dsp:cNvSpPr/>
      </dsp:nvSpPr>
      <dsp:spPr>
        <a:xfrm>
          <a:off x="1075847" y="2149077"/>
          <a:ext cx="2015641" cy="1344433"/>
        </a:xfrm>
        <a:prstGeom prst="rect">
          <a:avLst/>
        </a:prstGeom>
        <a:solidFill>
          <a:srgbClr val="232C79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bg1"/>
              </a:solidFill>
            </a:rPr>
            <a:t>Objetivos</a:t>
          </a:r>
          <a:endParaRPr lang="pt-BR" sz="2000" b="1" kern="1200" dirty="0">
            <a:solidFill>
              <a:schemeClr val="bg1"/>
            </a:solidFill>
          </a:endParaRPr>
        </a:p>
      </dsp:txBody>
      <dsp:txXfrm>
        <a:off x="1398349" y="2149077"/>
        <a:ext cx="1693139" cy="1344433"/>
      </dsp:txXfrm>
    </dsp:sp>
    <dsp:sp modelId="{E3A511AC-472B-4FCB-8ED3-E39D06A9EE32}">
      <dsp:nvSpPr>
        <dsp:cNvPr id="0" name=""/>
        <dsp:cNvSpPr/>
      </dsp:nvSpPr>
      <dsp:spPr>
        <a:xfrm>
          <a:off x="1075847" y="3493510"/>
          <a:ext cx="2015641" cy="13444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Indicadores</a:t>
          </a:r>
          <a:endParaRPr lang="pt-BR" sz="2000" kern="1200" dirty="0"/>
        </a:p>
      </dsp:txBody>
      <dsp:txXfrm>
        <a:off x="1398349" y="3493510"/>
        <a:ext cx="1693139" cy="1344433"/>
      </dsp:txXfrm>
    </dsp:sp>
    <dsp:sp modelId="{17F2307D-6DF0-4722-B20F-A22F501A2693}">
      <dsp:nvSpPr>
        <dsp:cNvPr id="0" name=""/>
        <dsp:cNvSpPr/>
      </dsp:nvSpPr>
      <dsp:spPr>
        <a:xfrm>
          <a:off x="838" y="1611572"/>
          <a:ext cx="1343761" cy="1343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Programa</a:t>
          </a:r>
          <a:endParaRPr lang="pt-BR" sz="1800" b="1" kern="1200" dirty="0"/>
        </a:p>
      </dsp:txBody>
      <dsp:txXfrm>
        <a:off x="197627" y="1808361"/>
        <a:ext cx="950183" cy="950183"/>
      </dsp:txXfrm>
    </dsp:sp>
    <dsp:sp modelId="{7AF6798B-DD4A-4774-B13C-B6A8B7CE4AA1}">
      <dsp:nvSpPr>
        <dsp:cNvPr id="0" name=""/>
        <dsp:cNvSpPr/>
      </dsp:nvSpPr>
      <dsp:spPr>
        <a:xfrm>
          <a:off x="4435250" y="2149077"/>
          <a:ext cx="2015641" cy="1344433"/>
        </a:xfrm>
        <a:prstGeom prst="rect">
          <a:avLst/>
        </a:prstGeom>
        <a:solidFill>
          <a:srgbClr val="232C79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bg1"/>
              </a:solidFill>
            </a:rPr>
            <a:t>Produtos</a:t>
          </a:r>
          <a:endParaRPr lang="pt-BR" sz="2000" b="1" kern="1200" dirty="0">
            <a:solidFill>
              <a:schemeClr val="bg1"/>
            </a:solidFill>
          </a:endParaRPr>
        </a:p>
      </dsp:txBody>
      <dsp:txXfrm>
        <a:off x="4757752" y="2149077"/>
        <a:ext cx="1693139" cy="1344433"/>
      </dsp:txXfrm>
    </dsp:sp>
    <dsp:sp modelId="{14E14057-C6B9-4111-8352-405B725F2FE8}">
      <dsp:nvSpPr>
        <dsp:cNvPr id="0" name=""/>
        <dsp:cNvSpPr/>
      </dsp:nvSpPr>
      <dsp:spPr>
        <a:xfrm>
          <a:off x="4435250" y="3493510"/>
          <a:ext cx="2015641" cy="13444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Metas físicas</a:t>
          </a:r>
          <a:endParaRPr lang="pt-BR" sz="2000" kern="1200" dirty="0"/>
        </a:p>
      </dsp:txBody>
      <dsp:txXfrm>
        <a:off x="4757752" y="3493510"/>
        <a:ext cx="1693139" cy="1344433"/>
      </dsp:txXfrm>
    </dsp:sp>
    <dsp:sp modelId="{CD8EB672-7A62-4DEB-9C1A-766A785A9CFD}">
      <dsp:nvSpPr>
        <dsp:cNvPr id="0" name=""/>
        <dsp:cNvSpPr/>
      </dsp:nvSpPr>
      <dsp:spPr>
        <a:xfrm>
          <a:off x="3360241" y="1611572"/>
          <a:ext cx="1343761" cy="1343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Ações</a:t>
          </a:r>
          <a:endParaRPr lang="pt-BR" sz="1800" b="1" kern="1200" dirty="0"/>
        </a:p>
      </dsp:txBody>
      <dsp:txXfrm>
        <a:off x="3557030" y="1808361"/>
        <a:ext cx="950183" cy="950183"/>
      </dsp:txXfrm>
    </dsp:sp>
    <dsp:sp modelId="{03B6389E-4415-4A82-98FF-63E788D6928D}">
      <dsp:nvSpPr>
        <dsp:cNvPr id="0" name=""/>
        <dsp:cNvSpPr/>
      </dsp:nvSpPr>
      <dsp:spPr>
        <a:xfrm>
          <a:off x="7794652" y="2149077"/>
          <a:ext cx="2015641" cy="1344433"/>
        </a:xfrm>
        <a:prstGeom prst="rect">
          <a:avLst/>
        </a:prstGeom>
        <a:solidFill>
          <a:srgbClr val="232C79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bg1"/>
              </a:solidFill>
            </a:rPr>
            <a:t>Orçamento</a:t>
          </a:r>
          <a:endParaRPr lang="pt-BR" sz="2000" b="1" kern="1200" dirty="0">
            <a:solidFill>
              <a:schemeClr val="bg1"/>
            </a:solidFill>
          </a:endParaRPr>
        </a:p>
      </dsp:txBody>
      <dsp:txXfrm>
        <a:off x="8117155" y="2149077"/>
        <a:ext cx="1693139" cy="1344433"/>
      </dsp:txXfrm>
    </dsp:sp>
    <dsp:sp modelId="{C78DB149-140A-4CF2-8063-EE0DDCF6CA94}">
      <dsp:nvSpPr>
        <dsp:cNvPr id="0" name=""/>
        <dsp:cNvSpPr/>
      </dsp:nvSpPr>
      <dsp:spPr>
        <a:xfrm>
          <a:off x="7794652" y="3493510"/>
          <a:ext cx="2015641" cy="13444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Metas orçamentárias</a:t>
          </a:r>
          <a:endParaRPr lang="pt-BR" sz="2000" kern="1200" dirty="0"/>
        </a:p>
      </dsp:txBody>
      <dsp:txXfrm>
        <a:off x="8117155" y="3493510"/>
        <a:ext cx="1693139" cy="1344433"/>
      </dsp:txXfrm>
    </dsp:sp>
    <dsp:sp modelId="{EE13CEED-D958-4F98-9D31-D8910D5FE4FF}">
      <dsp:nvSpPr>
        <dsp:cNvPr id="0" name=""/>
        <dsp:cNvSpPr/>
      </dsp:nvSpPr>
      <dsp:spPr>
        <a:xfrm>
          <a:off x="6719644" y="1611572"/>
          <a:ext cx="1343761" cy="1343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Memória de cálculo</a:t>
          </a:r>
          <a:endParaRPr lang="pt-BR" sz="1800" b="1" kern="1200" dirty="0"/>
        </a:p>
      </dsp:txBody>
      <dsp:txXfrm>
        <a:off x="6916433" y="1808361"/>
        <a:ext cx="950183" cy="9501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D91C1F-CF4D-436E-86B1-20A69E1B68FB}">
      <dsp:nvSpPr>
        <dsp:cNvPr id="0" name=""/>
        <dsp:cNvSpPr/>
      </dsp:nvSpPr>
      <dsp:spPr>
        <a:xfrm>
          <a:off x="1075847" y="2149077"/>
          <a:ext cx="2015641" cy="1344433"/>
        </a:xfrm>
        <a:prstGeom prst="rect">
          <a:avLst/>
        </a:prstGeom>
        <a:solidFill>
          <a:srgbClr val="232C79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bg1"/>
              </a:solidFill>
            </a:rPr>
            <a:t>Objetivos</a:t>
          </a:r>
          <a:endParaRPr lang="pt-BR" sz="2000" b="1" kern="1200" dirty="0">
            <a:solidFill>
              <a:schemeClr val="bg1"/>
            </a:solidFill>
          </a:endParaRPr>
        </a:p>
      </dsp:txBody>
      <dsp:txXfrm>
        <a:off x="1398349" y="2149077"/>
        <a:ext cx="1693139" cy="1344433"/>
      </dsp:txXfrm>
    </dsp:sp>
    <dsp:sp modelId="{E3A511AC-472B-4FCB-8ED3-E39D06A9EE32}">
      <dsp:nvSpPr>
        <dsp:cNvPr id="0" name=""/>
        <dsp:cNvSpPr/>
      </dsp:nvSpPr>
      <dsp:spPr>
        <a:xfrm>
          <a:off x="1075847" y="3493510"/>
          <a:ext cx="2015641" cy="13444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Indicadores</a:t>
          </a:r>
          <a:endParaRPr lang="pt-BR" sz="2000" kern="1200" dirty="0"/>
        </a:p>
      </dsp:txBody>
      <dsp:txXfrm>
        <a:off x="1398349" y="3493510"/>
        <a:ext cx="1693139" cy="1344433"/>
      </dsp:txXfrm>
    </dsp:sp>
    <dsp:sp modelId="{17F2307D-6DF0-4722-B20F-A22F501A2693}">
      <dsp:nvSpPr>
        <dsp:cNvPr id="0" name=""/>
        <dsp:cNvSpPr/>
      </dsp:nvSpPr>
      <dsp:spPr>
        <a:xfrm>
          <a:off x="838" y="1611572"/>
          <a:ext cx="1343761" cy="1343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Programa</a:t>
          </a:r>
          <a:endParaRPr lang="pt-BR" sz="1800" b="1" kern="1200" dirty="0"/>
        </a:p>
      </dsp:txBody>
      <dsp:txXfrm>
        <a:off x="197627" y="1808361"/>
        <a:ext cx="950183" cy="950183"/>
      </dsp:txXfrm>
    </dsp:sp>
    <dsp:sp modelId="{7AF6798B-DD4A-4774-B13C-B6A8B7CE4AA1}">
      <dsp:nvSpPr>
        <dsp:cNvPr id="0" name=""/>
        <dsp:cNvSpPr/>
      </dsp:nvSpPr>
      <dsp:spPr>
        <a:xfrm>
          <a:off x="4435250" y="2149077"/>
          <a:ext cx="2015641" cy="1344433"/>
        </a:xfrm>
        <a:prstGeom prst="rect">
          <a:avLst/>
        </a:prstGeom>
        <a:solidFill>
          <a:srgbClr val="232C79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bg1"/>
              </a:solidFill>
            </a:rPr>
            <a:t>Produtos</a:t>
          </a:r>
          <a:endParaRPr lang="pt-BR" sz="2000" b="1" kern="1200" dirty="0">
            <a:solidFill>
              <a:schemeClr val="bg1"/>
            </a:solidFill>
          </a:endParaRPr>
        </a:p>
      </dsp:txBody>
      <dsp:txXfrm>
        <a:off x="4757752" y="2149077"/>
        <a:ext cx="1693139" cy="1344433"/>
      </dsp:txXfrm>
    </dsp:sp>
    <dsp:sp modelId="{14E14057-C6B9-4111-8352-405B725F2FE8}">
      <dsp:nvSpPr>
        <dsp:cNvPr id="0" name=""/>
        <dsp:cNvSpPr/>
      </dsp:nvSpPr>
      <dsp:spPr>
        <a:xfrm>
          <a:off x="4435250" y="3493510"/>
          <a:ext cx="2015641" cy="13444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Metas físicas</a:t>
          </a:r>
          <a:endParaRPr lang="pt-BR" sz="2000" kern="1200" dirty="0"/>
        </a:p>
      </dsp:txBody>
      <dsp:txXfrm>
        <a:off x="4757752" y="3493510"/>
        <a:ext cx="1693139" cy="1344433"/>
      </dsp:txXfrm>
    </dsp:sp>
    <dsp:sp modelId="{CD8EB672-7A62-4DEB-9C1A-766A785A9CFD}">
      <dsp:nvSpPr>
        <dsp:cNvPr id="0" name=""/>
        <dsp:cNvSpPr/>
      </dsp:nvSpPr>
      <dsp:spPr>
        <a:xfrm>
          <a:off x="3360241" y="1611572"/>
          <a:ext cx="1343761" cy="1343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Ações</a:t>
          </a:r>
          <a:endParaRPr lang="pt-BR" sz="1800" b="1" kern="1200" dirty="0"/>
        </a:p>
      </dsp:txBody>
      <dsp:txXfrm>
        <a:off x="3557030" y="1808361"/>
        <a:ext cx="950183" cy="950183"/>
      </dsp:txXfrm>
    </dsp:sp>
    <dsp:sp modelId="{03B6389E-4415-4A82-98FF-63E788D6928D}">
      <dsp:nvSpPr>
        <dsp:cNvPr id="0" name=""/>
        <dsp:cNvSpPr/>
      </dsp:nvSpPr>
      <dsp:spPr>
        <a:xfrm>
          <a:off x="7794652" y="2149077"/>
          <a:ext cx="2015641" cy="1344433"/>
        </a:xfrm>
        <a:prstGeom prst="rect">
          <a:avLst/>
        </a:prstGeom>
        <a:solidFill>
          <a:srgbClr val="232C79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bg1"/>
              </a:solidFill>
            </a:rPr>
            <a:t>Orçamento</a:t>
          </a:r>
          <a:endParaRPr lang="pt-BR" sz="2000" b="1" kern="1200" dirty="0">
            <a:solidFill>
              <a:schemeClr val="bg1"/>
            </a:solidFill>
          </a:endParaRPr>
        </a:p>
      </dsp:txBody>
      <dsp:txXfrm>
        <a:off x="8117155" y="2149077"/>
        <a:ext cx="1693139" cy="1344433"/>
      </dsp:txXfrm>
    </dsp:sp>
    <dsp:sp modelId="{C78DB149-140A-4CF2-8063-EE0DDCF6CA94}">
      <dsp:nvSpPr>
        <dsp:cNvPr id="0" name=""/>
        <dsp:cNvSpPr/>
      </dsp:nvSpPr>
      <dsp:spPr>
        <a:xfrm>
          <a:off x="7794652" y="3493510"/>
          <a:ext cx="2015641" cy="13444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Metas orçamentárias</a:t>
          </a:r>
          <a:endParaRPr lang="pt-BR" sz="2000" kern="1200" dirty="0"/>
        </a:p>
      </dsp:txBody>
      <dsp:txXfrm>
        <a:off x="8117155" y="3493510"/>
        <a:ext cx="1693139" cy="1344433"/>
      </dsp:txXfrm>
    </dsp:sp>
    <dsp:sp modelId="{EE13CEED-D958-4F98-9D31-D8910D5FE4FF}">
      <dsp:nvSpPr>
        <dsp:cNvPr id="0" name=""/>
        <dsp:cNvSpPr/>
      </dsp:nvSpPr>
      <dsp:spPr>
        <a:xfrm>
          <a:off x="6719644" y="1611572"/>
          <a:ext cx="1343761" cy="1343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Memória de cálculo</a:t>
          </a:r>
          <a:endParaRPr lang="pt-BR" sz="1800" b="1" kern="1200" dirty="0"/>
        </a:p>
      </dsp:txBody>
      <dsp:txXfrm>
        <a:off x="6916433" y="1808361"/>
        <a:ext cx="950183" cy="9501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6FF88-3A3D-4BCC-9285-EA16B64DC575}">
      <dsp:nvSpPr>
        <dsp:cNvPr id="0" name=""/>
        <dsp:cNvSpPr/>
      </dsp:nvSpPr>
      <dsp:spPr>
        <a:xfrm>
          <a:off x="338502" y="0"/>
          <a:ext cx="4085906" cy="408590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D15CA9-D970-4000-903F-FDF04C4E1C21}">
      <dsp:nvSpPr>
        <dsp:cNvPr id="0" name=""/>
        <dsp:cNvSpPr/>
      </dsp:nvSpPr>
      <dsp:spPr>
        <a:xfrm>
          <a:off x="2381455" y="410785"/>
          <a:ext cx="2655838" cy="9672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Objetivos</a:t>
          </a:r>
          <a:endParaRPr lang="pt-BR" sz="3600" kern="1200" dirty="0"/>
        </a:p>
      </dsp:txBody>
      <dsp:txXfrm>
        <a:off x="2428670" y="458000"/>
        <a:ext cx="2561408" cy="872780"/>
      </dsp:txXfrm>
    </dsp:sp>
    <dsp:sp modelId="{93B81E30-E732-4E9D-89CC-8204B9748B7D}">
      <dsp:nvSpPr>
        <dsp:cNvPr id="0" name=""/>
        <dsp:cNvSpPr/>
      </dsp:nvSpPr>
      <dsp:spPr>
        <a:xfrm>
          <a:off x="2381455" y="1498897"/>
          <a:ext cx="2655838" cy="9672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Produtos</a:t>
          </a:r>
          <a:endParaRPr lang="pt-BR" sz="3600" kern="1200" dirty="0"/>
        </a:p>
      </dsp:txBody>
      <dsp:txXfrm>
        <a:off x="2428670" y="1546112"/>
        <a:ext cx="2561408" cy="872780"/>
      </dsp:txXfrm>
    </dsp:sp>
    <dsp:sp modelId="{6C29DA5F-595B-4606-8BAE-ED2B76DBDFE5}">
      <dsp:nvSpPr>
        <dsp:cNvPr id="0" name=""/>
        <dsp:cNvSpPr/>
      </dsp:nvSpPr>
      <dsp:spPr>
        <a:xfrm>
          <a:off x="2381455" y="2587008"/>
          <a:ext cx="2655838" cy="9672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Orçamento</a:t>
          </a:r>
          <a:endParaRPr lang="pt-BR" sz="3600" kern="1200" dirty="0"/>
        </a:p>
      </dsp:txBody>
      <dsp:txXfrm>
        <a:off x="2428670" y="2634223"/>
        <a:ext cx="2561408" cy="8727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37979-BE19-4B55-9240-E98BFE8B0B71}">
      <dsp:nvSpPr>
        <dsp:cNvPr id="0" name=""/>
        <dsp:cNvSpPr/>
      </dsp:nvSpPr>
      <dsp:spPr>
        <a:xfrm>
          <a:off x="2235424" y="395120"/>
          <a:ext cx="3605802" cy="125224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B0ADC4-6B81-447B-8F96-96287FF06DD4}">
      <dsp:nvSpPr>
        <dsp:cNvPr id="0" name=""/>
        <dsp:cNvSpPr/>
      </dsp:nvSpPr>
      <dsp:spPr>
        <a:xfrm>
          <a:off x="3762733" y="3464566"/>
          <a:ext cx="698798" cy="447231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6BE3F6-FC5B-451B-BBB6-97938303A150}">
      <dsp:nvSpPr>
        <dsp:cNvPr id="0" name=""/>
        <dsp:cNvSpPr/>
      </dsp:nvSpPr>
      <dsp:spPr>
        <a:xfrm>
          <a:off x="2207112" y="3633754"/>
          <a:ext cx="4002507" cy="838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b="1" kern="1200" dirty="0" smtClean="0"/>
            <a:t>Impactos no planejamento</a:t>
          </a:r>
          <a:endParaRPr lang="pt-BR" sz="2500" b="1" kern="1200" dirty="0"/>
        </a:p>
      </dsp:txBody>
      <dsp:txXfrm>
        <a:off x="2207112" y="3633754"/>
        <a:ext cx="4002507" cy="838558"/>
      </dsp:txXfrm>
    </dsp:sp>
    <dsp:sp modelId="{74244370-D273-4F0A-93C4-626F1BE43011}">
      <dsp:nvSpPr>
        <dsp:cNvPr id="0" name=""/>
        <dsp:cNvSpPr/>
      </dsp:nvSpPr>
      <dsp:spPr>
        <a:xfrm>
          <a:off x="3566455" y="1723249"/>
          <a:ext cx="1257838" cy="12578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Desastres naturais</a:t>
          </a:r>
          <a:endParaRPr lang="pt-BR" sz="1600" kern="1200" dirty="0"/>
        </a:p>
      </dsp:txBody>
      <dsp:txXfrm>
        <a:off x="3750661" y="1907455"/>
        <a:ext cx="889426" cy="889426"/>
      </dsp:txXfrm>
    </dsp:sp>
    <dsp:sp modelId="{1C5F73D2-5AEE-4488-8795-B2BFFED83BE6}">
      <dsp:nvSpPr>
        <dsp:cNvPr id="0" name=""/>
        <dsp:cNvSpPr/>
      </dsp:nvSpPr>
      <dsp:spPr>
        <a:xfrm>
          <a:off x="2666402" y="779591"/>
          <a:ext cx="1257838" cy="12578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Pandemia</a:t>
          </a:r>
          <a:endParaRPr lang="pt-BR" sz="1600" kern="1200" dirty="0"/>
        </a:p>
      </dsp:txBody>
      <dsp:txXfrm>
        <a:off x="2850608" y="963797"/>
        <a:ext cx="889426" cy="889426"/>
      </dsp:txXfrm>
    </dsp:sp>
    <dsp:sp modelId="{02A16AF7-856E-4F2F-8084-679100113615}">
      <dsp:nvSpPr>
        <dsp:cNvPr id="0" name=""/>
        <dsp:cNvSpPr/>
      </dsp:nvSpPr>
      <dsp:spPr>
        <a:xfrm>
          <a:off x="3952192" y="475473"/>
          <a:ext cx="1257838" cy="12578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Alta do dólar</a:t>
          </a:r>
          <a:endParaRPr lang="pt-BR" sz="1600" kern="1200" dirty="0"/>
        </a:p>
      </dsp:txBody>
      <dsp:txXfrm>
        <a:off x="4136398" y="659679"/>
        <a:ext cx="889426" cy="889426"/>
      </dsp:txXfrm>
    </dsp:sp>
    <dsp:sp modelId="{6E070401-01F6-4469-8804-717890BFBD68}">
      <dsp:nvSpPr>
        <dsp:cNvPr id="0" name=""/>
        <dsp:cNvSpPr/>
      </dsp:nvSpPr>
      <dsp:spPr>
        <a:xfrm>
          <a:off x="2117576" y="265440"/>
          <a:ext cx="3913273" cy="313061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624D4-687E-4A92-9269-FF734140EF92}" type="datetimeFigureOut">
              <a:rPr lang="pt-BR" smtClean="0"/>
              <a:t>30/05/2022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33A81-CBF1-4BE7-82EE-4A5FC26F1B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579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33A81-CBF1-4BE7-82EE-4A5FC26F1B4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2428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30/05/2022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30/05/2022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30/05/2022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30/05/2022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30/05/2022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30/05/2022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30/05/2022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30/05/2022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30/05/2022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30/05/2022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2E914-C4D7-8A48-A1B4-58AA7FCC5CEB}" type="datetimeFigureOut">
              <a:rPr lang="pt-BR" smtClean="0"/>
              <a:pPr/>
              <a:t>30/05/2022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168116" y="1497682"/>
            <a:ext cx="583659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rgbClr val="232C79"/>
                </a:solidFill>
              </a:rPr>
              <a:t>Monitoramento</a:t>
            </a:r>
          </a:p>
          <a:p>
            <a:pPr algn="ctr"/>
            <a:r>
              <a:rPr lang="pt-BR" sz="6000" b="1" dirty="0" smtClean="0">
                <a:solidFill>
                  <a:srgbClr val="232C79"/>
                </a:solidFill>
              </a:rPr>
              <a:t>e Avaliação</a:t>
            </a:r>
          </a:p>
          <a:p>
            <a:pPr algn="ctr"/>
            <a:endParaRPr lang="pt-BR" sz="6000" b="1" dirty="0">
              <a:solidFill>
                <a:srgbClr val="232C79"/>
              </a:solidFill>
            </a:endParaRPr>
          </a:p>
          <a:p>
            <a:pPr algn="ctr"/>
            <a:r>
              <a:rPr lang="pt-BR" sz="6000" b="1" dirty="0" smtClean="0">
                <a:solidFill>
                  <a:srgbClr val="232C79"/>
                </a:solidFill>
              </a:rPr>
              <a:t>A lógica do </a:t>
            </a:r>
            <a:r>
              <a:rPr lang="pt-BR" sz="6000" b="1" dirty="0">
                <a:solidFill>
                  <a:srgbClr val="232C79"/>
                </a:solidFill>
              </a:rPr>
              <a:t>p</a:t>
            </a:r>
            <a:r>
              <a:rPr lang="pt-BR" sz="6000" b="1" dirty="0" smtClean="0">
                <a:solidFill>
                  <a:srgbClr val="232C79"/>
                </a:solidFill>
              </a:rPr>
              <a:t>lanejamento</a:t>
            </a:r>
            <a:endParaRPr lang="pt-BR" sz="6000" dirty="0" smtClean="0">
              <a:solidFill>
                <a:srgbClr val="232C79"/>
              </a:solidFill>
            </a:endParaRPr>
          </a:p>
        </p:txBody>
      </p:sp>
      <p:pic>
        <p:nvPicPr>
          <p:cNvPr id="4" name="Imagem 3" descr="ASSINATURA SEPLAG - Branc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85" y="2943142"/>
            <a:ext cx="3941646" cy="9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ASSINATURA SEPL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200" y="6343384"/>
            <a:ext cx="1450848" cy="36271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83660" y="2615994"/>
            <a:ext cx="112173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 smtClean="0"/>
              <a:t>Realidade</a:t>
            </a:r>
          </a:p>
          <a:p>
            <a:pPr algn="just"/>
            <a:r>
              <a:rPr lang="pt-BR" sz="4000" dirty="0" smtClean="0"/>
              <a:t>No monitoramento e avaliação, verifica-se:</a:t>
            </a:r>
          </a:p>
          <a:p>
            <a:pPr marL="571500" indent="-571500" algn="just">
              <a:buFontTx/>
              <a:buChar char="-"/>
            </a:pPr>
            <a:r>
              <a:rPr lang="pt-BR" sz="4000" dirty="0" smtClean="0"/>
              <a:t>se </a:t>
            </a:r>
            <a:r>
              <a:rPr lang="pt-BR" sz="4000" dirty="0"/>
              <a:t>a execução está acontecendo em conformidade com </a:t>
            </a:r>
            <a:r>
              <a:rPr lang="pt-BR" sz="4000" dirty="0" smtClean="0"/>
              <a:t>o planejamento;</a:t>
            </a:r>
          </a:p>
          <a:p>
            <a:pPr marL="571500" indent="-571500" algn="just">
              <a:buFontTx/>
              <a:buChar char="-"/>
            </a:pPr>
            <a:r>
              <a:rPr lang="pt-BR" sz="4000" dirty="0" smtClean="0"/>
              <a:t>se o planejamento está (e continua) servindo como um plano ideal de atuação.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79900" y="198243"/>
            <a:ext cx="1071323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800" dirty="0" smtClean="0">
                <a:solidFill>
                  <a:srgbClr val="232C79"/>
                </a:solidFill>
              </a:rPr>
              <a:t>Monitoramento e Avaliação </a:t>
            </a:r>
          </a:p>
          <a:p>
            <a:r>
              <a:rPr lang="pt-BR" sz="5800" dirty="0" smtClean="0">
                <a:solidFill>
                  <a:srgbClr val="232C79"/>
                </a:solidFill>
              </a:rPr>
              <a:t>e lógica de planejamento</a:t>
            </a:r>
            <a:endParaRPr lang="pt-BR" sz="5800" dirty="0">
              <a:solidFill>
                <a:srgbClr val="232C79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16210" y="368718"/>
            <a:ext cx="63690" cy="1460076"/>
          </a:xfrm>
          <a:prstGeom prst="rect">
            <a:avLst/>
          </a:prstGeom>
          <a:solidFill>
            <a:srgbClr val="232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688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ASSINATURA SEPL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200" y="6343384"/>
            <a:ext cx="1450848" cy="36271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83660" y="2224119"/>
            <a:ext cx="112173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 smtClean="0"/>
              <a:t>Realidade – execução</a:t>
            </a:r>
          </a:p>
          <a:p>
            <a:pPr algn="just"/>
            <a:r>
              <a:rPr lang="pt-BR" sz="4000" dirty="0" smtClean="0"/>
              <a:t>A execução das ações envolve o uso de recursos (orçamento) para a entrega de bens e serviços (produtos) à sociedade, conforme planejado.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2729335" y="6039676"/>
            <a:ext cx="6214368" cy="6679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Orçamento executado conforme planejado.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2729335" y="4868227"/>
            <a:ext cx="6214368" cy="6679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Produtos entregues conforme planejado.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11" name="Seta para cima 10"/>
          <p:cNvSpPr/>
          <p:nvPr/>
        </p:nvSpPr>
        <p:spPr>
          <a:xfrm>
            <a:off x="5622286" y="5472518"/>
            <a:ext cx="570068" cy="625033"/>
          </a:xfrm>
          <a:prstGeom prst="upArrow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39000">
                <a:schemeClr val="accent5">
                  <a:lumMod val="40000"/>
                  <a:lumOff val="60000"/>
                </a:schemeClr>
              </a:gs>
              <a:gs pos="69000">
                <a:schemeClr val="accent5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479900" y="198243"/>
            <a:ext cx="1071323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800" dirty="0" smtClean="0">
                <a:solidFill>
                  <a:srgbClr val="232C79"/>
                </a:solidFill>
              </a:rPr>
              <a:t>Monitoramento e Avaliação </a:t>
            </a:r>
          </a:p>
          <a:p>
            <a:r>
              <a:rPr lang="pt-BR" sz="5800" dirty="0" smtClean="0">
                <a:solidFill>
                  <a:srgbClr val="232C79"/>
                </a:solidFill>
              </a:rPr>
              <a:t>e lógica de planejamento</a:t>
            </a:r>
            <a:endParaRPr lang="pt-BR" sz="5800" dirty="0">
              <a:solidFill>
                <a:srgbClr val="232C79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16210" y="368718"/>
            <a:ext cx="63690" cy="1460076"/>
          </a:xfrm>
          <a:prstGeom prst="rect">
            <a:avLst/>
          </a:prstGeom>
          <a:solidFill>
            <a:srgbClr val="232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463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83660" y="2163161"/>
            <a:ext cx="112173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 smtClean="0"/>
              <a:t>Realidade – execução</a:t>
            </a:r>
          </a:p>
          <a:p>
            <a:pPr algn="just"/>
            <a:r>
              <a:rPr lang="pt-BR" sz="4000" dirty="0" smtClean="0"/>
              <a:t>Se essa relação lógica não se concretizar, a execução deve ser avaliada, buscando entender as falhas verificadas.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8627226" y="5906635"/>
            <a:ext cx="2880000" cy="720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Orçamento executado conforme planejado.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8627226" y="4794068"/>
            <a:ext cx="2880000" cy="720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Produtos não entregues conforme planejado.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42018" y="5906635"/>
            <a:ext cx="3240000" cy="720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Orçamento não executado conforme planejado.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474978" y="4799611"/>
            <a:ext cx="3240000" cy="720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Produtos não entregues conforme planejado.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" name="Seta para cima 13"/>
          <p:cNvSpPr/>
          <p:nvPr/>
        </p:nvSpPr>
        <p:spPr>
          <a:xfrm>
            <a:off x="1744105" y="5461066"/>
            <a:ext cx="561474" cy="525279"/>
          </a:xfrm>
          <a:prstGeom prst="upArrow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39000">
                <a:schemeClr val="accent2">
                  <a:lumMod val="60000"/>
                  <a:lumOff val="40000"/>
                </a:schemeClr>
              </a:gs>
              <a:gs pos="69000">
                <a:srgbClr val="FF0000"/>
              </a:gs>
              <a:gs pos="100000">
                <a:schemeClr val="tx1"/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4752352" y="5908852"/>
            <a:ext cx="2880000" cy="720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Orçamento não executado conforme planejado.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752352" y="4794068"/>
            <a:ext cx="2880000" cy="720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Produtos entregues conforme planejado.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Multiplicar 1"/>
          <p:cNvSpPr/>
          <p:nvPr/>
        </p:nvSpPr>
        <p:spPr>
          <a:xfrm>
            <a:off x="5884760" y="5325526"/>
            <a:ext cx="615185" cy="771868"/>
          </a:xfrm>
          <a:prstGeom prst="mathMultiply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27000">
                <a:schemeClr val="accent2">
                  <a:lumMod val="60000"/>
                  <a:lumOff val="40000"/>
                </a:schemeClr>
              </a:gs>
              <a:gs pos="55000">
                <a:srgbClr val="FF0000"/>
              </a:gs>
              <a:gs pos="100000">
                <a:schemeClr val="tx1"/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Multiplicar 20"/>
          <p:cNvSpPr/>
          <p:nvPr/>
        </p:nvSpPr>
        <p:spPr>
          <a:xfrm>
            <a:off x="9759751" y="5331230"/>
            <a:ext cx="615185" cy="771868"/>
          </a:xfrm>
          <a:prstGeom prst="mathMultiply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27000">
                <a:schemeClr val="accent2">
                  <a:lumMod val="60000"/>
                  <a:lumOff val="40000"/>
                </a:schemeClr>
              </a:gs>
              <a:gs pos="55000">
                <a:srgbClr val="FF0000"/>
              </a:gs>
              <a:gs pos="100000">
                <a:schemeClr val="tx1"/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479900" y="198243"/>
            <a:ext cx="1071323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800" dirty="0" smtClean="0">
                <a:solidFill>
                  <a:srgbClr val="232C79"/>
                </a:solidFill>
              </a:rPr>
              <a:t>Monitoramento e Avaliação </a:t>
            </a:r>
          </a:p>
          <a:p>
            <a:r>
              <a:rPr lang="pt-BR" sz="5800" dirty="0" smtClean="0">
                <a:solidFill>
                  <a:srgbClr val="232C79"/>
                </a:solidFill>
              </a:rPr>
              <a:t>e lógica de planejamento</a:t>
            </a:r>
            <a:endParaRPr lang="pt-BR" sz="5800" dirty="0">
              <a:solidFill>
                <a:srgbClr val="232C79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416210" y="368718"/>
            <a:ext cx="63690" cy="1460076"/>
          </a:xfrm>
          <a:prstGeom prst="rect">
            <a:avLst/>
          </a:prstGeom>
          <a:solidFill>
            <a:srgbClr val="232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641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ASSINATURA SEPL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200" y="6343384"/>
            <a:ext cx="1450848" cy="36271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83660" y="2037186"/>
            <a:ext cx="1121738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 smtClean="0"/>
              <a:t>Realidade – alcance de objetivos</a:t>
            </a:r>
          </a:p>
          <a:p>
            <a:pPr algn="just"/>
            <a:r>
              <a:rPr lang="pt-BR" sz="3600" dirty="0" smtClean="0"/>
              <a:t>O alcance de objetivos depende de uma correta previsão dos benefícios e mudanças que os bens e serviços (produtos) gerarão na sociedade ou na própria Administração Pública.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2745567" y="6039676"/>
            <a:ext cx="6214368" cy="6679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Produtos entregues conforme planejado.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2745567" y="4946608"/>
            <a:ext cx="6214368" cy="6679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Objetivos alcançados conforme planejado.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11" name="Seta para cima 10"/>
          <p:cNvSpPr/>
          <p:nvPr/>
        </p:nvSpPr>
        <p:spPr>
          <a:xfrm>
            <a:off x="5551485" y="5524772"/>
            <a:ext cx="570068" cy="625033"/>
          </a:xfrm>
          <a:prstGeom prst="upArrow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39000">
                <a:schemeClr val="accent5">
                  <a:lumMod val="40000"/>
                  <a:lumOff val="60000"/>
                </a:schemeClr>
              </a:gs>
              <a:gs pos="69000">
                <a:schemeClr val="accent5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479900" y="198243"/>
            <a:ext cx="1071323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800" dirty="0" smtClean="0">
                <a:solidFill>
                  <a:srgbClr val="232C79"/>
                </a:solidFill>
              </a:rPr>
              <a:t>Monitoramento e Avaliação </a:t>
            </a:r>
          </a:p>
          <a:p>
            <a:r>
              <a:rPr lang="pt-BR" sz="5800" dirty="0" smtClean="0">
                <a:solidFill>
                  <a:srgbClr val="232C79"/>
                </a:solidFill>
              </a:rPr>
              <a:t>e lógica de planejamento</a:t>
            </a:r>
            <a:endParaRPr lang="pt-BR" sz="5800" dirty="0">
              <a:solidFill>
                <a:srgbClr val="232C79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416210" y="368718"/>
            <a:ext cx="63690" cy="1460076"/>
          </a:xfrm>
          <a:prstGeom prst="rect">
            <a:avLst/>
          </a:prstGeom>
          <a:solidFill>
            <a:srgbClr val="232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33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83660" y="2163161"/>
            <a:ext cx="112173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/>
              <a:t>Realidade – execução</a:t>
            </a:r>
          </a:p>
          <a:p>
            <a:pPr algn="just"/>
            <a:r>
              <a:rPr lang="pt-BR" sz="4000" dirty="0"/>
              <a:t>Se essa relação lógica não se concretizar, o alcance de objetivos deve ser avaliado, buscando entender as falhas verificadas.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8627226" y="5906635"/>
            <a:ext cx="2880000" cy="720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Produtos entregues conforme planejado.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8627226" y="4794068"/>
            <a:ext cx="2880000" cy="720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Objetivos não alcançados conforme planejado.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42018" y="5906635"/>
            <a:ext cx="3240000" cy="720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Produtos não entregues conforme planejado.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474978" y="4799611"/>
            <a:ext cx="3240000" cy="720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Objetivos não alcançados conforme planejado.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" name="Seta para cima 13"/>
          <p:cNvSpPr/>
          <p:nvPr/>
        </p:nvSpPr>
        <p:spPr>
          <a:xfrm>
            <a:off x="1744105" y="5461066"/>
            <a:ext cx="561474" cy="525279"/>
          </a:xfrm>
          <a:prstGeom prst="upArrow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39000">
                <a:schemeClr val="accent2">
                  <a:lumMod val="60000"/>
                  <a:lumOff val="40000"/>
                </a:schemeClr>
              </a:gs>
              <a:gs pos="69000">
                <a:srgbClr val="FF0000"/>
              </a:gs>
              <a:gs pos="100000">
                <a:schemeClr val="tx1"/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4752352" y="5908852"/>
            <a:ext cx="2880000" cy="720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Produtos não entregues conforme planejado.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752352" y="4794068"/>
            <a:ext cx="2880000" cy="720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Objetivos alcançados conforme planejado.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Multiplicar 1"/>
          <p:cNvSpPr/>
          <p:nvPr/>
        </p:nvSpPr>
        <p:spPr>
          <a:xfrm>
            <a:off x="5884760" y="5325526"/>
            <a:ext cx="615185" cy="771868"/>
          </a:xfrm>
          <a:prstGeom prst="mathMultiply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27000">
                <a:schemeClr val="accent2">
                  <a:lumMod val="60000"/>
                  <a:lumOff val="40000"/>
                </a:schemeClr>
              </a:gs>
              <a:gs pos="55000">
                <a:srgbClr val="FF0000"/>
              </a:gs>
              <a:gs pos="100000">
                <a:schemeClr val="tx1"/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Multiplicar 20"/>
          <p:cNvSpPr/>
          <p:nvPr/>
        </p:nvSpPr>
        <p:spPr>
          <a:xfrm>
            <a:off x="9759751" y="5331230"/>
            <a:ext cx="615185" cy="771868"/>
          </a:xfrm>
          <a:prstGeom prst="mathMultiply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27000">
                <a:schemeClr val="accent2">
                  <a:lumMod val="60000"/>
                  <a:lumOff val="40000"/>
                </a:schemeClr>
              </a:gs>
              <a:gs pos="55000">
                <a:srgbClr val="FF0000"/>
              </a:gs>
              <a:gs pos="100000">
                <a:schemeClr val="tx1"/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479900" y="198243"/>
            <a:ext cx="1071323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800" dirty="0" smtClean="0">
                <a:solidFill>
                  <a:srgbClr val="232C79"/>
                </a:solidFill>
              </a:rPr>
              <a:t>Monitoramento e Avaliação </a:t>
            </a:r>
          </a:p>
          <a:p>
            <a:r>
              <a:rPr lang="pt-BR" sz="5800" dirty="0" smtClean="0">
                <a:solidFill>
                  <a:srgbClr val="232C79"/>
                </a:solidFill>
              </a:rPr>
              <a:t>e lógica de planejamento</a:t>
            </a:r>
            <a:endParaRPr lang="pt-BR" sz="5800" dirty="0">
              <a:solidFill>
                <a:srgbClr val="232C79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416210" y="368718"/>
            <a:ext cx="63690" cy="1460076"/>
          </a:xfrm>
          <a:prstGeom prst="rect">
            <a:avLst/>
          </a:prstGeom>
          <a:solidFill>
            <a:srgbClr val="232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385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ASSINATURA SEPL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200" y="6343384"/>
            <a:ext cx="1450848" cy="36271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83660" y="2042369"/>
            <a:ext cx="112173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 smtClean="0"/>
              <a:t>As condições externas</a:t>
            </a:r>
          </a:p>
          <a:p>
            <a:pPr algn="just"/>
            <a:r>
              <a:rPr lang="pt-BR" sz="4000" dirty="0" smtClean="0"/>
              <a:t>No monitoramento e avaliação do planejamento, tanto nos aspectos operacionais quanto nos aspectos estratégicos, deve-se considerar o impacto das </a:t>
            </a:r>
            <a:r>
              <a:rPr lang="pt-BR" sz="4000" b="1" dirty="0" smtClean="0"/>
              <a:t>condições externas</a:t>
            </a:r>
            <a:r>
              <a:rPr lang="pt-BR" sz="4000" dirty="0" smtClean="0"/>
              <a:t>, que referem-se a detalhes do ambiente de execução do planejamento sobre os quais não se tem controle.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79900" y="198243"/>
            <a:ext cx="1071323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800" dirty="0" smtClean="0">
                <a:solidFill>
                  <a:srgbClr val="232C79"/>
                </a:solidFill>
              </a:rPr>
              <a:t>Monitoramento e Avaliação </a:t>
            </a:r>
          </a:p>
          <a:p>
            <a:r>
              <a:rPr lang="pt-BR" sz="5800" dirty="0" smtClean="0">
                <a:solidFill>
                  <a:srgbClr val="232C79"/>
                </a:solidFill>
              </a:rPr>
              <a:t>e lógica de planejamento</a:t>
            </a:r>
            <a:endParaRPr lang="pt-BR" sz="5800" dirty="0">
              <a:solidFill>
                <a:srgbClr val="232C79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16210" y="368718"/>
            <a:ext cx="63690" cy="1460076"/>
          </a:xfrm>
          <a:prstGeom prst="rect">
            <a:avLst/>
          </a:prstGeom>
          <a:solidFill>
            <a:srgbClr val="232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504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19096651"/>
              </p:ext>
            </p:extLst>
          </p:nvPr>
        </p:nvGraphicFramePr>
        <p:xfrm>
          <a:off x="2032000" y="2052426"/>
          <a:ext cx="8128000" cy="4472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m 6" descr="ASSINATURA SEPLA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50200" y="6343384"/>
            <a:ext cx="1450848" cy="36271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83660" y="2559731"/>
            <a:ext cx="33747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 smtClean="0"/>
              <a:t>As condições </a:t>
            </a:r>
          </a:p>
          <a:p>
            <a:pPr algn="just"/>
            <a:r>
              <a:rPr lang="pt-BR" sz="4000" b="1" dirty="0" smtClean="0"/>
              <a:t>externas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79900" y="198243"/>
            <a:ext cx="1071323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800" dirty="0" smtClean="0">
                <a:solidFill>
                  <a:srgbClr val="232C79"/>
                </a:solidFill>
              </a:rPr>
              <a:t>Monitoramento e Avaliação </a:t>
            </a:r>
          </a:p>
          <a:p>
            <a:r>
              <a:rPr lang="pt-BR" sz="5800" dirty="0" smtClean="0">
                <a:solidFill>
                  <a:srgbClr val="232C79"/>
                </a:solidFill>
              </a:rPr>
              <a:t>e lógica de planejamento</a:t>
            </a:r>
            <a:endParaRPr lang="pt-BR" sz="5800" dirty="0">
              <a:solidFill>
                <a:srgbClr val="232C79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16210" y="368718"/>
            <a:ext cx="63690" cy="1460076"/>
          </a:xfrm>
          <a:prstGeom prst="rect">
            <a:avLst/>
          </a:prstGeom>
          <a:solidFill>
            <a:srgbClr val="232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475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4236" y="2838944"/>
            <a:ext cx="11788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chemeClr val="bg1"/>
                </a:solidFill>
              </a:rPr>
              <a:t>Pós-monitoramento e avaliação</a:t>
            </a:r>
          </a:p>
        </p:txBody>
      </p:sp>
    </p:spTree>
    <p:extLst>
      <p:ext uri="{BB962C8B-B14F-4D97-AF65-F5344CB8AC3E}">
        <p14:creationId xmlns:p14="http://schemas.microsoft.com/office/powerpoint/2010/main" val="229331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79900" y="328878"/>
            <a:ext cx="10713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800" dirty="0" smtClean="0">
                <a:solidFill>
                  <a:srgbClr val="232C79"/>
                </a:solidFill>
              </a:rPr>
              <a:t>Pós-monitoramento e avaliação</a:t>
            </a:r>
            <a:endParaRPr lang="pt-BR" sz="5800" dirty="0">
              <a:solidFill>
                <a:srgbClr val="232C79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16210" y="499353"/>
            <a:ext cx="63689" cy="674715"/>
          </a:xfrm>
          <a:prstGeom prst="rect">
            <a:avLst/>
          </a:prstGeom>
          <a:solidFill>
            <a:srgbClr val="232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ASSINATURA SEPL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200" y="6343384"/>
            <a:ext cx="1450848" cy="36271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83660" y="1464861"/>
            <a:ext cx="112173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 smtClean="0"/>
              <a:t>Monitorei e Avaliei, e agora?</a:t>
            </a:r>
          </a:p>
          <a:p>
            <a:pPr algn="just"/>
            <a:r>
              <a:rPr lang="pt-BR" sz="4000" dirty="0" smtClean="0"/>
              <a:t>Uma vez realizadas estas etapas, seu resultado deve ser a base para a revisão do planejamento.</a:t>
            </a:r>
          </a:p>
          <a:p>
            <a:pPr algn="just"/>
            <a:r>
              <a:rPr lang="pt-BR" sz="4000" dirty="0" smtClean="0"/>
              <a:t>O Monitoramento e a Avaliação devem sempre ser utilizados, com prioridade, nos subsequentes ciclos de revisão do PPA e de ajustes no PTA.</a:t>
            </a:r>
          </a:p>
        </p:txBody>
      </p:sp>
    </p:spTree>
    <p:extLst>
      <p:ext uri="{BB962C8B-B14F-4D97-AF65-F5344CB8AC3E}">
        <p14:creationId xmlns:p14="http://schemas.microsoft.com/office/powerpoint/2010/main" val="427371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4236" y="2667138"/>
            <a:ext cx="11788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chemeClr val="bg1"/>
                </a:solidFill>
              </a:rPr>
              <a:t>Obrigado!</a:t>
            </a:r>
            <a:endParaRPr lang="pt-BR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17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4236" y="2720967"/>
            <a:ext cx="11788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chemeClr val="bg1"/>
                </a:solidFill>
              </a:rPr>
              <a:t>A lógica do planejamento</a:t>
            </a:r>
          </a:p>
        </p:txBody>
      </p:sp>
    </p:spTree>
    <p:extLst>
      <p:ext uri="{BB962C8B-B14F-4D97-AF65-F5344CB8AC3E}">
        <p14:creationId xmlns:p14="http://schemas.microsoft.com/office/powerpoint/2010/main" val="248897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ASSINATURA SEPLAG - Branc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26" y="2528314"/>
            <a:ext cx="5791152" cy="145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8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79899" y="328878"/>
            <a:ext cx="11175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800" dirty="0">
                <a:solidFill>
                  <a:srgbClr val="232C79"/>
                </a:solidFill>
              </a:rPr>
              <a:t>L</a:t>
            </a:r>
            <a:r>
              <a:rPr lang="pt-BR" sz="5800" dirty="0" smtClean="0">
                <a:solidFill>
                  <a:srgbClr val="232C79"/>
                </a:solidFill>
              </a:rPr>
              <a:t>ógica de planejamento</a:t>
            </a:r>
            <a:endParaRPr lang="pt-BR" sz="5800" dirty="0">
              <a:solidFill>
                <a:srgbClr val="232C79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16210" y="499353"/>
            <a:ext cx="63689" cy="674715"/>
          </a:xfrm>
          <a:prstGeom prst="rect">
            <a:avLst/>
          </a:prstGeom>
          <a:solidFill>
            <a:srgbClr val="232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ASSINATURA SEPL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200" y="6343384"/>
            <a:ext cx="1450848" cy="36271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83660" y="1344541"/>
            <a:ext cx="1121738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300" dirty="0" smtClean="0"/>
              <a:t>O monitoramento do planejamento governamental visa  demonstrar em que medida, a lógica que embasou a formulação está se concretizando durante a execução do planejamento, com possibilidade de ajustes dentro do exercício.</a:t>
            </a:r>
          </a:p>
          <a:p>
            <a:pPr algn="just"/>
            <a:endParaRPr lang="pt-BR" sz="800" dirty="0" smtClean="0"/>
          </a:p>
          <a:p>
            <a:pPr algn="just"/>
            <a:r>
              <a:rPr lang="pt-BR" sz="3300" dirty="0" smtClean="0"/>
              <a:t>A lógica do planejamento é caracterizada por relações de causa e efeito.</a:t>
            </a:r>
          </a:p>
          <a:p>
            <a:pPr algn="just"/>
            <a:endParaRPr lang="pt-BR" sz="800" dirty="0" smtClean="0"/>
          </a:p>
          <a:p>
            <a:pPr algn="just"/>
            <a:r>
              <a:rPr lang="pt-BR" sz="3300" dirty="0" smtClean="0"/>
              <a:t>Na formulação, essas relações são assumidas como verdadeiras.</a:t>
            </a:r>
          </a:p>
          <a:p>
            <a:pPr algn="just"/>
            <a:r>
              <a:rPr lang="pt-BR" sz="3300" dirty="0" smtClean="0"/>
              <a:t>No monitoramento e avaliação, essas relações são verificadas e, caso necessário, são revisadas e ajustadas.</a:t>
            </a:r>
          </a:p>
        </p:txBody>
      </p:sp>
    </p:spTree>
    <p:extLst>
      <p:ext uri="{BB962C8B-B14F-4D97-AF65-F5344CB8AC3E}">
        <p14:creationId xmlns:p14="http://schemas.microsoft.com/office/powerpoint/2010/main" val="303121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86640723"/>
              </p:ext>
            </p:extLst>
          </p:nvPr>
        </p:nvGraphicFramePr>
        <p:xfrm>
          <a:off x="1062514" y="583895"/>
          <a:ext cx="9811133" cy="6449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ta para a esquerda 3"/>
          <p:cNvSpPr/>
          <p:nvPr/>
        </p:nvSpPr>
        <p:spPr>
          <a:xfrm>
            <a:off x="1062514" y="5649320"/>
            <a:ext cx="9811133" cy="6940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Execução</a:t>
            </a:r>
            <a:endParaRPr lang="pt-BR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479899" y="328878"/>
            <a:ext cx="10840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800" dirty="0">
                <a:solidFill>
                  <a:srgbClr val="232C79"/>
                </a:solidFill>
              </a:rPr>
              <a:t>L</a:t>
            </a:r>
            <a:r>
              <a:rPr lang="pt-BR" sz="5800" dirty="0" smtClean="0">
                <a:solidFill>
                  <a:srgbClr val="232C79"/>
                </a:solidFill>
              </a:rPr>
              <a:t>ógica de planejamento</a:t>
            </a:r>
            <a:endParaRPr lang="pt-BR" sz="5800" dirty="0">
              <a:solidFill>
                <a:srgbClr val="232C79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16210" y="499353"/>
            <a:ext cx="63689" cy="674715"/>
          </a:xfrm>
          <a:prstGeom prst="rect">
            <a:avLst/>
          </a:prstGeom>
          <a:solidFill>
            <a:srgbClr val="232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ASSINATURA SEPLA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50200" y="6343384"/>
            <a:ext cx="1450848" cy="362712"/>
          </a:xfrm>
          <a:prstGeom prst="rect">
            <a:avLst/>
          </a:prstGeom>
        </p:spPr>
      </p:pic>
      <p:sp>
        <p:nvSpPr>
          <p:cNvPr id="2" name="Seta para a direita 1"/>
          <p:cNvSpPr/>
          <p:nvPr/>
        </p:nvSpPr>
        <p:spPr>
          <a:xfrm>
            <a:off x="1062514" y="1498294"/>
            <a:ext cx="9811133" cy="694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Formulação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82002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47619011"/>
              </p:ext>
            </p:extLst>
          </p:nvPr>
        </p:nvGraphicFramePr>
        <p:xfrm>
          <a:off x="1062514" y="1614035"/>
          <a:ext cx="9811133" cy="6449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280213" y="1240369"/>
            <a:ext cx="2349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Quais objetivos quero alcançar?</a:t>
            </a:r>
          </a:p>
          <a:p>
            <a:endParaRPr lang="pt-BR" dirty="0" smtClean="0"/>
          </a:p>
          <a:p>
            <a:r>
              <a:rPr lang="pt-BR" dirty="0" smtClean="0"/>
              <a:t>Quais indicadores possibilitam verificar o alcance dos objetivos?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5497975" y="1242259"/>
            <a:ext cx="24480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Quais produtos (bens e serviços) possibilitam o alcance do objetivo?</a:t>
            </a:r>
          </a:p>
          <a:p>
            <a:endParaRPr lang="pt-BR" dirty="0" smtClean="0"/>
          </a:p>
          <a:p>
            <a:r>
              <a:rPr lang="pt-BR" dirty="0" smtClean="0"/>
              <a:t>Quais trabalhos são necessários para a entrega dos produtos?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808335" y="1242259"/>
            <a:ext cx="2448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Quanto será gasto para que os trabalhos sejam realizados e os produtos entregues?</a:t>
            </a:r>
            <a:endParaRPr lang="pt-BR" dirty="0"/>
          </a:p>
        </p:txBody>
      </p:sp>
      <p:sp>
        <p:nvSpPr>
          <p:cNvPr id="12" name="Seta para a direita 11"/>
          <p:cNvSpPr/>
          <p:nvPr/>
        </p:nvSpPr>
        <p:spPr>
          <a:xfrm>
            <a:off x="1062514" y="502878"/>
            <a:ext cx="10193897" cy="694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Formulação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25392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96562009"/>
              </p:ext>
            </p:extLst>
          </p:nvPr>
        </p:nvGraphicFramePr>
        <p:xfrm>
          <a:off x="1062514" y="-1314358"/>
          <a:ext cx="9811133" cy="6449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164463" y="3590010"/>
            <a:ext cx="23033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Os produtos entregues foram suficientes e necessários para o alcance do objetivo? Total ou parcialmente?</a:t>
            </a:r>
          </a:p>
          <a:p>
            <a:endParaRPr lang="pt-BR" dirty="0"/>
          </a:p>
          <a:p>
            <a:r>
              <a:rPr lang="pt-BR" dirty="0" smtClean="0"/>
              <a:t>Como os indicadores demonstram isso?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5509549" y="3591900"/>
            <a:ext cx="23033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Os produtos planejados foram entregues? Total ou parcialmente?</a:t>
            </a:r>
          </a:p>
          <a:p>
            <a:endParaRPr lang="pt-BR" dirty="0"/>
          </a:p>
          <a:p>
            <a:r>
              <a:rPr lang="pt-BR" dirty="0" smtClean="0"/>
              <a:t>Quanto isso representa do que se planejava entregar?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866207" y="3591900"/>
            <a:ext cx="23033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Quanto foi gasto para a entrega dos produtos?</a:t>
            </a:r>
          </a:p>
          <a:p>
            <a:endParaRPr lang="pt-BR" dirty="0"/>
          </a:p>
          <a:p>
            <a:r>
              <a:rPr lang="pt-BR" dirty="0" smtClean="0"/>
              <a:t>Quanto isso representa do que se planejava despender?</a:t>
            </a:r>
            <a:endParaRPr lang="pt-BR" dirty="0"/>
          </a:p>
        </p:txBody>
      </p:sp>
      <p:sp>
        <p:nvSpPr>
          <p:cNvPr id="11" name="Seta para a esquerda 10"/>
          <p:cNvSpPr/>
          <p:nvPr/>
        </p:nvSpPr>
        <p:spPr>
          <a:xfrm>
            <a:off x="1062514" y="6031279"/>
            <a:ext cx="10107058" cy="6940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Execução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16054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4236" y="2294936"/>
            <a:ext cx="117880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chemeClr val="bg1"/>
                </a:solidFill>
              </a:rPr>
              <a:t>O monitoramento e avaliação,</a:t>
            </a:r>
          </a:p>
          <a:p>
            <a:pPr algn="ctr"/>
            <a:r>
              <a:rPr lang="pt-BR" sz="6000" b="1" dirty="0" smtClean="0">
                <a:solidFill>
                  <a:schemeClr val="bg1"/>
                </a:solidFill>
              </a:rPr>
              <a:t> e a lógica do planejamento</a:t>
            </a:r>
          </a:p>
        </p:txBody>
      </p:sp>
    </p:spTree>
    <p:extLst>
      <p:ext uri="{BB962C8B-B14F-4D97-AF65-F5344CB8AC3E}">
        <p14:creationId xmlns:p14="http://schemas.microsoft.com/office/powerpoint/2010/main" val="78289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79900" y="198243"/>
            <a:ext cx="1071323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800" dirty="0" smtClean="0">
                <a:solidFill>
                  <a:srgbClr val="232C79"/>
                </a:solidFill>
              </a:rPr>
              <a:t>Monitoramento e Avaliação </a:t>
            </a:r>
          </a:p>
          <a:p>
            <a:r>
              <a:rPr lang="pt-BR" sz="5800" dirty="0" smtClean="0">
                <a:solidFill>
                  <a:srgbClr val="232C79"/>
                </a:solidFill>
              </a:rPr>
              <a:t>e lógica de planejamento</a:t>
            </a:r>
            <a:endParaRPr lang="pt-BR" sz="5800" dirty="0">
              <a:solidFill>
                <a:srgbClr val="232C79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16210" y="368718"/>
            <a:ext cx="63690" cy="1460076"/>
          </a:xfrm>
          <a:prstGeom prst="rect">
            <a:avLst/>
          </a:prstGeom>
          <a:solidFill>
            <a:srgbClr val="232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ASSINATURA SEPL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200" y="6343384"/>
            <a:ext cx="1450848" cy="36271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83660" y="2537617"/>
            <a:ext cx="112173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 smtClean="0"/>
              <a:t>O Monitoramento e o Relatório da Ação Governamental-RAG, como instrumentos de acompanhamento e avaliação, possibilitam a reflexão acerca da consistência lógica do planejamento e da eficiência, eficácia e efetividade da execução.</a:t>
            </a:r>
          </a:p>
        </p:txBody>
      </p:sp>
    </p:spTree>
    <p:extLst>
      <p:ext uri="{BB962C8B-B14F-4D97-AF65-F5344CB8AC3E}">
        <p14:creationId xmlns:p14="http://schemas.microsoft.com/office/powerpoint/2010/main" val="125226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423" y="3025010"/>
            <a:ext cx="797370" cy="797370"/>
          </a:xfrm>
          <a:prstGeom prst="rect">
            <a:avLst/>
          </a:prstGeom>
        </p:spPr>
      </p:pic>
      <p:pic>
        <p:nvPicPr>
          <p:cNvPr id="7" name="Imagem 6" descr="ASSINATURA SEPLA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200" y="6343384"/>
            <a:ext cx="1450848" cy="36271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83660" y="2363450"/>
            <a:ext cx="11217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 smtClean="0"/>
              <a:t>Plano </a:t>
            </a:r>
          </a:p>
          <a:p>
            <a:pPr algn="just"/>
            <a:r>
              <a:rPr lang="pt-BR" sz="4000" b="1" dirty="0" smtClean="0"/>
              <a:t>ideal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601688657"/>
              </p:ext>
            </p:extLst>
          </p:nvPr>
        </p:nvGraphicFramePr>
        <p:xfrm>
          <a:off x="261074" y="2522686"/>
          <a:ext cx="5375797" cy="4085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tângulo de cantos arredondados 2"/>
          <p:cNvSpPr/>
          <p:nvPr/>
        </p:nvSpPr>
        <p:spPr>
          <a:xfrm>
            <a:off x="5921109" y="5098820"/>
            <a:ext cx="5879939" cy="962011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O</a:t>
            </a:r>
            <a:r>
              <a:rPr lang="pt-BR" dirty="0" smtClean="0">
                <a:solidFill>
                  <a:schemeClr val="tx1"/>
                </a:solidFill>
              </a:rPr>
              <a:t> orçamento é executado conforme o planejado, ou seja, todos os recursos programados são despendidos para os fins previstos.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5921109" y="4010799"/>
            <a:ext cx="5879939" cy="962011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Com a correta execução da despesa, todos os trabalhos planejados são executados e, consequentemente, todos os produtos são entregues em conformidade.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5921108" y="2926945"/>
            <a:ext cx="5879939" cy="962011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Com a adequada entrega dos produtos, os </a:t>
            </a:r>
            <a:r>
              <a:rPr lang="pt-BR" dirty="0" err="1" smtClean="0">
                <a:solidFill>
                  <a:schemeClr val="tx1"/>
                </a:solidFill>
              </a:rPr>
              <a:t>públicos-alvos</a:t>
            </a:r>
            <a:r>
              <a:rPr lang="pt-BR" dirty="0" smtClean="0">
                <a:solidFill>
                  <a:schemeClr val="tx1"/>
                </a:solidFill>
              </a:rPr>
              <a:t> são  alcançados e as mudanças sociais (impactos) ocorrem conforme planejado.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" name="Seta para cima 13"/>
          <p:cNvSpPr/>
          <p:nvPr/>
        </p:nvSpPr>
        <p:spPr>
          <a:xfrm>
            <a:off x="5162310" y="5030623"/>
            <a:ext cx="891250" cy="1006997"/>
          </a:xfrm>
          <a:prstGeom prst="upArrow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39000">
                <a:schemeClr val="accent5">
                  <a:lumMod val="40000"/>
                  <a:lumOff val="60000"/>
                </a:schemeClr>
              </a:gs>
              <a:gs pos="69000">
                <a:schemeClr val="accent5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cima 14"/>
          <p:cNvSpPr/>
          <p:nvPr/>
        </p:nvSpPr>
        <p:spPr>
          <a:xfrm>
            <a:off x="5162310" y="3926371"/>
            <a:ext cx="891250" cy="1006997"/>
          </a:xfrm>
          <a:prstGeom prst="upArrow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39000">
                <a:schemeClr val="accent5">
                  <a:lumMod val="40000"/>
                  <a:lumOff val="60000"/>
                </a:schemeClr>
              </a:gs>
              <a:gs pos="69000">
                <a:schemeClr val="accent5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479900" y="198243"/>
            <a:ext cx="1071323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800" dirty="0" smtClean="0">
                <a:solidFill>
                  <a:srgbClr val="232C79"/>
                </a:solidFill>
              </a:rPr>
              <a:t>Monitoramento e Avaliação </a:t>
            </a:r>
          </a:p>
          <a:p>
            <a:r>
              <a:rPr lang="pt-BR" sz="5800" dirty="0" smtClean="0">
                <a:solidFill>
                  <a:srgbClr val="232C79"/>
                </a:solidFill>
              </a:rPr>
              <a:t>e lógica de planejamento</a:t>
            </a:r>
            <a:endParaRPr lang="pt-BR" sz="5800" dirty="0">
              <a:solidFill>
                <a:srgbClr val="232C79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416210" y="368718"/>
            <a:ext cx="63690" cy="1460076"/>
          </a:xfrm>
          <a:prstGeom prst="rect">
            <a:avLst/>
          </a:prstGeom>
          <a:solidFill>
            <a:srgbClr val="232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99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5164</TotalTime>
  <Words>784</Words>
  <Application>Microsoft Office PowerPoint</Application>
  <PresentationFormat>Widescreen</PresentationFormat>
  <Paragraphs>132</Paragraphs>
  <Slides>20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Ásbel - SOUL Propaganda</dc:creator>
  <cp:lastModifiedBy>Maria Tereza Wichocki Monteiro</cp:lastModifiedBy>
  <cp:revision>216</cp:revision>
  <cp:lastPrinted>2019-03-15T20:51:06Z</cp:lastPrinted>
  <dcterms:created xsi:type="dcterms:W3CDTF">2019-03-15T20:18:20Z</dcterms:created>
  <dcterms:modified xsi:type="dcterms:W3CDTF">2022-05-30T14:31:34Z</dcterms:modified>
</cp:coreProperties>
</file>